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8" r:id="rId4"/>
    <p:sldId id="267" r:id="rId5"/>
    <p:sldId id="264" r:id="rId6"/>
    <p:sldId id="261" r:id="rId7"/>
    <p:sldId id="260" r:id="rId8"/>
    <p:sldId id="265" r:id="rId9"/>
    <p:sldId id="270" r:id="rId10"/>
    <p:sldId id="266" r:id="rId11"/>
    <p:sldId id="25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1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6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8B9B64-3425-4D09-91BD-2864FF69D63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5059B4-350E-47DA-B131-365F3D4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330" y="338310"/>
            <a:ext cx="8825658" cy="1192107"/>
          </a:xfrm>
        </p:spPr>
        <p:txBody>
          <a:bodyPr/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متوازي المستطيلات والمكعب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6" y="1713297"/>
            <a:ext cx="11232684" cy="46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36" y="935167"/>
            <a:ext cx="8761413" cy="706964"/>
          </a:xfrm>
        </p:spPr>
        <p:txBody>
          <a:bodyPr/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قواعد المكعب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267" y="3098020"/>
            <a:ext cx="11030552" cy="856649"/>
          </a:xfrm>
          <a:prstGeom prst="rect">
            <a:avLst/>
          </a:prstGeom>
          <a:noFill/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المساحة الجانبية للمكعب= مجموع مساحات الجوانب (المربعات) = 4 × طول الضلع × طول الضلع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267" y="4227675"/>
            <a:ext cx="11030552" cy="856649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المساحة الكلية للمكعب= 6 × ضلع المكعب × ضلع المكعب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267" y="5314750"/>
            <a:ext cx="11030552" cy="856649"/>
          </a:xfrm>
          <a:prstGeom prst="rect">
            <a:avLst/>
          </a:prstGeom>
          <a:noFill/>
          <a:ln w="762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حجم المكعب= الضلع × الضلع × الضلع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3" y="0"/>
            <a:ext cx="3039132" cy="30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" y="780793"/>
            <a:ext cx="11328935" cy="1076513"/>
          </a:xfrm>
        </p:spPr>
        <p:txBody>
          <a:bodyPr/>
          <a:lstStyle/>
          <a:p>
            <a:pPr algn="r"/>
            <a:r>
              <a:rPr lang="ar-SA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مصنع ألعاب يصنع مكعبّات لعب بنائية طول حرفها 5 سم وتعبّأ في صناديق أبعادها 30سم، 15 سم، 10 سم. أوجد عدد المكعبّات في الصندوق الواحد؟؟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8292" y="556150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فكّر!!</a:t>
            </a:r>
            <a:endParaRPr lang="en-US" sz="3200" dirty="0"/>
          </a:p>
        </p:txBody>
      </p:sp>
      <p:sp>
        <p:nvSpPr>
          <p:cNvPr id="5" name="AutoShape 2" descr="30 قطعة/2x2 سنتيمتر مكعبات خشبية ملونة اللبنات لعبة للأطفال التعليمية الخشب  Squares النرد مجلس لعبة كتلة|Blocks|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66" y="2299637"/>
            <a:ext cx="3961598" cy="396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3095784"/>
            <a:ext cx="4319805" cy="3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15" y="1031420"/>
            <a:ext cx="8761413" cy="706964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فكّر معي!!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594" y="2300438"/>
            <a:ext cx="8287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يملك رجل 11 مكعباً من الذهب على النحو التالي:</a:t>
            </a:r>
          </a:p>
          <a:p>
            <a:pPr algn="ctr"/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منها طول ضلع المكعب 1 سم، 4 منها طول ضلع المكعب 2 سم، 1 منها طول ضلعه 3 سم، 1 منها طول ضلعه 4 سم، أراد توزيعها على ولديه بالتساوي دون كسر أي مكعب منها، فما نصيب كل منهما؟؟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9" y="2300438"/>
            <a:ext cx="2573538" cy="363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80" y="3973529"/>
            <a:ext cx="4067977" cy="25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867790"/>
            <a:ext cx="8761413" cy="706964"/>
          </a:xfrm>
        </p:spPr>
        <p:txBody>
          <a:bodyPr/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خصائص متوازي المستطيلات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2.bp.blogspot.com/_7wsQzULWIwo/SuM3oYoTkRI/AAAAAAAACHw/Dig1etGrcpY/s400/2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-304800"/>
            <a:ext cx="1238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2.bp.blogspot.com/_7wsQzULWIwo/SuM3oYoTkRI/AAAAAAAACHw/Dig1etGrcpY/s400/2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-152400"/>
            <a:ext cx="1238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7wsQzULWIwo/SuM3oYoTkRI/AAAAAAAACHw/Dig1etGrcpY/s400/2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0"/>
            <a:ext cx="1238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2.bp.blogspot.com/_7wsQzULWIwo/SuM3oYoTkRI/AAAAAAAACHw/Dig1etGrcpY/s400/2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152400"/>
            <a:ext cx="1238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7wsQzULWIwo/SuM3oYoTkRI/AAAAAAAACHw/Dig1etGrcpY/s400/2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304800"/>
            <a:ext cx="1238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be 4"/>
          <p:cNvSpPr/>
          <p:nvPr/>
        </p:nvSpPr>
        <p:spPr>
          <a:xfrm>
            <a:off x="7848591" y="2738704"/>
            <a:ext cx="3137483" cy="1879134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10717"/>
              </p:ext>
            </p:extLst>
          </p:nvPr>
        </p:nvGraphicFramePr>
        <p:xfrm>
          <a:off x="2742865" y="2785145"/>
          <a:ext cx="1787190" cy="25253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7190"/>
              </a:tblGrid>
              <a:tr h="637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43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37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37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30055" y="4664279"/>
            <a:ext cx="763398" cy="6462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9467" y="3401609"/>
            <a:ext cx="763398" cy="6462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735851" y="3265449"/>
            <a:ext cx="1267866" cy="1352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9467" y="2277039"/>
            <a:ext cx="38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شبكة متوازي المستطيلات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9030" y="4617742"/>
            <a:ext cx="26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 فكه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9280" y="2203071"/>
            <a:ext cx="386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متوازي المستطيلات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217612" y="86779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smtClean="0">
                <a:latin typeface="Calibri" panose="020F0502020204030204" pitchFamily="34" charset="0"/>
                <a:cs typeface="Calibri" panose="020F0502020204030204" pitchFamily="34" charset="0"/>
              </a:rPr>
              <a:t>خصائص متوازي المستطيلات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47" y="2411506"/>
            <a:ext cx="101211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نستنتج أن:</a:t>
            </a:r>
          </a:p>
          <a:p>
            <a:pPr algn="r"/>
            <a:endParaRPr lang="ar-SA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عدد أوجه متوازي المستطيلات 6 وشكل كل وجه مستطيل.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عدد رؤوس متوازي المستطيلات 6 رؤوس.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عدد الأحرف 12 حرفاً، وكل حرف عبارة عن ضلع للمتوازي.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219" y="848539"/>
            <a:ext cx="8761413" cy="706964"/>
          </a:xfrm>
        </p:spPr>
        <p:txBody>
          <a:bodyPr/>
          <a:lstStyle/>
          <a:p>
            <a:pPr algn="r"/>
            <a:r>
              <a:rPr lang="ar-SA" sz="3200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مثال: </a:t>
            </a:r>
            <a:r>
              <a:rPr lang="ar-SA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علبة على شكل متوازي مستطيلات طوله 5 سم، عرضه 20سم، ارتفاعه 8 سم. أوجد مساحة القاعدة، المساحة الجانبية والكلية ؟؟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779" y="2473693"/>
            <a:ext cx="1072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مساحة القاعدة = الطول × العرض =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1955" y="2519859"/>
                <a:ext cx="1739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ar-S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0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ar-SA" sz="2000" b="1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ar-S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ar-S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55" y="2519859"/>
                <a:ext cx="1739259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45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23259" y="2408291"/>
                <a:ext cx="644151" cy="465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ar-SA" sz="2000" b="1" i="1">
                              <a:latin typeface="Cambria Math" panose="02040503050406030204" pitchFamily="18" charset="0"/>
                            </a:rPr>
                            <m:t>سم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59" y="2408291"/>
                <a:ext cx="644151" cy="465512"/>
              </a:xfrm>
              <a:prstGeom prst="rect">
                <a:avLst/>
              </a:prstGeom>
              <a:blipFill rotWithShape="0">
                <a:blip r:embed="rId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40686" y="3242110"/>
            <a:ext cx="1072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المساحة الجانبية = مجموع مساحات الجوانب (المستطيلات الجانبية)</a:t>
            </a:r>
          </a:p>
          <a:p>
            <a:pPr algn="r"/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= 2 × 8 × 5 + 2 × 8 × 20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810322" y="3026784"/>
            <a:ext cx="2597022" cy="153041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80084" y="4147007"/>
            <a:ext cx="481263" cy="48126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98897" y="4628271"/>
            <a:ext cx="2281187" cy="468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56658" y="3026784"/>
            <a:ext cx="4689" cy="111503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8242" y="4325461"/>
            <a:ext cx="63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سم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6658" y="3365232"/>
            <a:ext cx="63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سم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1698" y="4645359"/>
            <a:ext cx="75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سم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3914" y="4473099"/>
            <a:ext cx="333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80 + 320 = 400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986184" y="4387639"/>
                <a:ext cx="644151" cy="465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ar-SA" sz="2000" b="1" i="1">
                              <a:latin typeface="Cambria Math" panose="02040503050406030204" pitchFamily="18" charset="0"/>
                            </a:rPr>
                            <m:t>سم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184" y="4387639"/>
                <a:ext cx="644151" cy="465512"/>
              </a:xfrm>
              <a:prstGeom prst="rect">
                <a:avLst/>
              </a:prstGeom>
              <a:blipFill rotWithShape="0"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691739" y="51568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المساحة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الكلية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المساحة الجانبية + مساحة القاعدتين</a:t>
            </a:r>
            <a:endParaRPr lang="ar-SA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= 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400 + 2 × 100 = 600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664108" y="5614679"/>
                <a:ext cx="644151" cy="465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ar-SA" sz="2000" b="1" i="1">
                              <a:latin typeface="Cambria Math" panose="02040503050406030204" pitchFamily="18" charset="0"/>
                            </a:rPr>
                            <m:t>سم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08" y="5614679"/>
                <a:ext cx="644151" cy="465512"/>
              </a:xfrm>
              <a:prstGeom prst="rect">
                <a:avLst/>
              </a:prstGeom>
              <a:blipFill rotWithShape="0"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5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قواعد متوازي المستطيلات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655" y="3091811"/>
            <a:ext cx="11030552" cy="856649"/>
          </a:xfrm>
          <a:prstGeom prst="rect">
            <a:avLst/>
          </a:prstGeom>
          <a:noFill/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المساحة الجانبية لمتوازي المستطيلات = مجموع مساحات الجوانب = 4 × الطول × العرض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267" y="4119353"/>
            <a:ext cx="11030552" cy="856649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المساحة الكلية لمتوازي المستطيلات = المساحة الجانبية + مساحة القاعدتين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267" y="5233783"/>
            <a:ext cx="11030552" cy="856649"/>
          </a:xfrm>
          <a:prstGeom prst="rect">
            <a:avLst/>
          </a:prstGeom>
          <a:noFill/>
          <a:ln w="762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حجم متوازي المستطيلات = الطول × العرض × الارتفاع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6" y="0"/>
            <a:ext cx="2767662" cy="30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290" y="2521818"/>
            <a:ext cx="5700504" cy="3378467"/>
          </a:xfrm>
        </p:spPr>
        <p:txBody>
          <a:bodyPr/>
          <a:lstStyle/>
          <a:p>
            <a:pPr algn="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اشترت دانا كعكة شوكولاتة طولها 15 سم وعرضها 9 سم وارتفاعها 6 سم. اقترح أبعاداً مناسبة لصنع علبة كرتونية على شكل متوازي مستطيلات لوضع الكعكة فيه. كم تكلفة العلبة؟!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1" y="2589195"/>
            <a:ext cx="3806792" cy="3806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38836" y="799518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فكّر!!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308" y="421418"/>
            <a:ext cx="2795888" cy="20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487" y="2379007"/>
            <a:ext cx="8768692" cy="1721405"/>
          </a:xfrm>
        </p:spPr>
        <p:txBody>
          <a:bodyPr/>
          <a:lstStyle/>
          <a:p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المكعب حالة خاصة من متوازي المستطيلات</a:t>
            </a:r>
            <a:b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متى يتحول متوازي المستطيلات إلى مكعب ؟؟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3811655"/>
            <a:ext cx="2232984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خصائص المكعب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8728544" y="3124839"/>
            <a:ext cx="1712259" cy="1604682"/>
          </a:xfrm>
          <a:prstGeom prst="cub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381309" y="3380975"/>
            <a:ext cx="1267866" cy="1352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832847"/>
            <a:ext cx="1111624" cy="7799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3612776"/>
            <a:ext cx="1111624" cy="7799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4392705"/>
            <a:ext cx="1111624" cy="7799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6297" y="3612775"/>
            <a:ext cx="1111624" cy="7799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800" y="5172634"/>
            <a:ext cx="1111624" cy="7799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1113" y="3612775"/>
            <a:ext cx="1111624" cy="7799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3216" y="2313942"/>
            <a:ext cx="26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شبكة المكعب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0677" y="4863369"/>
            <a:ext cx="26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 فكه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2549" y="2573622"/>
            <a:ext cx="26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المكعب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217612" y="86779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خصائص المكعب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47" y="2411506"/>
            <a:ext cx="101211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نستنتج أن:</a:t>
            </a:r>
          </a:p>
          <a:p>
            <a:pPr algn="r"/>
            <a:endParaRPr lang="ar-SA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عدد أوجه المكعب 6 وشكل كل وجه مربع.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عدد رؤوس متوازي المستطيلات 8 رؤوس.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عدد الأحرف 12 حرفاً، وكل حرف عبارة عن ضلع للمكعب.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</TotalTime>
  <Words>323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Wingdings 3</vt:lpstr>
      <vt:lpstr>Ion Boardroom</vt:lpstr>
      <vt:lpstr>متوازي المستطيلات والمكعب</vt:lpstr>
      <vt:lpstr>خصائص متوازي المستطيلات</vt:lpstr>
      <vt:lpstr>PowerPoint Presentation</vt:lpstr>
      <vt:lpstr>مثال: علبة على شكل متوازي مستطيلات طوله 5 سم، عرضه 20سم، ارتفاعه 8 سم. أوجد مساحة القاعدة، المساحة الجانبية والكلية ؟؟</vt:lpstr>
      <vt:lpstr>قواعد متوازي المستطيلات</vt:lpstr>
      <vt:lpstr> اشترت دانا كعكة شوكولاتة طولها 15 سم وعرضها 9 سم وارتفاعها 6 سم. اقترح أبعاداً مناسبة لصنع علبة كرتونية على شكل متوازي مستطيلات لوضع الكعكة فيه. كم تكلفة العلبة؟!</vt:lpstr>
      <vt:lpstr>المكعب حالة خاصة من متوازي المستطيلات  متى يتحول متوازي المستطيلات إلى مكعب ؟؟</vt:lpstr>
      <vt:lpstr>خصائص المكعب</vt:lpstr>
      <vt:lpstr>PowerPoint Presentation</vt:lpstr>
      <vt:lpstr>قواعد المكعب</vt:lpstr>
      <vt:lpstr> مصنع ألعاب يصنع مكعبّات لعب بنائية طول حرفها 5 سم وتعبّأ في صناديق أبعادها 30سم، 15 سم، 10 سم. أوجد عدد المكعبّات في الصندوق الواحد؟؟</vt:lpstr>
      <vt:lpstr>فكّر معي!!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cce1</dc:creator>
  <cp:lastModifiedBy>Asmaa H Hamdan</cp:lastModifiedBy>
  <cp:revision>21</cp:revision>
  <dcterms:created xsi:type="dcterms:W3CDTF">2022-06-09T11:40:45Z</dcterms:created>
  <dcterms:modified xsi:type="dcterms:W3CDTF">2022-06-18T13:03:37Z</dcterms:modified>
</cp:coreProperties>
</file>