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2"/>
    </p:embeddedFont>
    <p:embeddedFont>
      <p:font typeface="JF Flat" panose="020B0604020202020204" charset="-78"/>
      <p:regular r:id="rId13"/>
    </p:embeddedFont>
    <p:embeddedFont>
      <p:font typeface="Monotype Koufi" pitchFamily="2" charset="-78"/>
      <p:bold r:id="rId14"/>
    </p:embeddedFont>
    <p:embeddedFont>
      <p:font typeface="Calibri" panose="020F0502020204030204" pitchFamily="34" charset="0"/>
      <p:regular r:id="rId15"/>
      <p:bold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252"/>
    <a:srgbClr val="8E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0"/>
  </p:normalViewPr>
  <p:slideViewPr>
    <p:cSldViewPr snapToGrid="0">
      <p:cViewPr varScale="1">
        <p:scale>
          <a:sx n="88" d="100"/>
          <a:sy n="88" d="100"/>
        </p:scale>
        <p:origin x="4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3D3E2-3156-9149-96D0-34C759A6E2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96BC3-48F7-374A-A3C8-F0006C8F2318}">
      <dgm:prSet/>
      <dgm:spPr>
        <a:solidFill>
          <a:srgbClr val="8E4B74"/>
        </a:solidFill>
      </dgm:spPr>
      <dgm:t>
        <a:bodyPr/>
        <a:lstStyle/>
        <a:p>
          <a:pPr rtl="1"/>
          <a:r>
            <a:rPr lang="x-none" dirty="0">
              <a:latin typeface="JF Flat" panose="02000500000000000000" pitchFamily="2" charset="-78"/>
              <a:cs typeface="JF Flat" panose="02000500000000000000" pitchFamily="2" charset="-78"/>
            </a:rPr>
            <a:t>مناقشة سبب اختلاف الألوان في الألعاب النارية .</a:t>
          </a:r>
        </a:p>
      </dgm:t>
    </dgm:pt>
    <dgm:pt modelId="{A2848048-F088-9C4F-BD4C-D7426EE8EDA9}" type="sibTrans" cxnId="{0DAAA1B5-0E8E-1C4F-B712-DF63D49E6288}">
      <dgm:prSet/>
      <dgm:spPr/>
      <dgm:t>
        <a:bodyPr/>
        <a:lstStyle/>
        <a:p>
          <a:endParaRPr lang="en-US"/>
        </a:p>
      </dgm:t>
    </dgm:pt>
    <dgm:pt modelId="{06524873-129E-0C4C-B5CC-4C2C61053045}" type="parTrans" cxnId="{0DAAA1B5-0E8E-1C4F-B712-DF63D49E6288}">
      <dgm:prSet/>
      <dgm:spPr/>
      <dgm:t>
        <a:bodyPr/>
        <a:lstStyle/>
        <a:p>
          <a:endParaRPr lang="en-US"/>
        </a:p>
      </dgm:t>
    </dgm:pt>
    <dgm:pt modelId="{02648A42-9D8C-9C41-A9C0-E002BBCB4624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/>
        <a:lstStyle/>
        <a:p>
          <a:pPr algn="r" rtl="1"/>
          <a:r>
            <a:rPr lang="x-none" dirty="0">
              <a:latin typeface="JF Flat" panose="02000500000000000000" pitchFamily="2" charset="-78"/>
              <a:cs typeface="JF Flat" panose="02000500000000000000" pitchFamily="2" charset="-78"/>
            </a:rPr>
            <a:t>مناقشة الذرة و مكوناتها و التوزيع الالكتروني .</a:t>
          </a:r>
        </a:p>
      </dgm:t>
    </dgm:pt>
    <dgm:pt modelId="{284E3431-10C2-5646-922D-CB15B9879015}" type="sibTrans" cxnId="{7F972760-4721-AE45-9055-483E51516EF1}">
      <dgm:prSet/>
      <dgm:spPr/>
      <dgm:t>
        <a:bodyPr/>
        <a:lstStyle/>
        <a:p>
          <a:endParaRPr lang="en-US"/>
        </a:p>
      </dgm:t>
    </dgm:pt>
    <dgm:pt modelId="{CC9A08E7-7D59-D64E-819C-B35F7AFC3E61}" type="parTrans" cxnId="{7F972760-4721-AE45-9055-483E51516EF1}">
      <dgm:prSet/>
      <dgm:spPr/>
      <dgm:t>
        <a:bodyPr/>
        <a:lstStyle/>
        <a:p>
          <a:endParaRPr lang="en-US"/>
        </a:p>
      </dgm:t>
    </dgm:pt>
    <dgm:pt modelId="{DC84C222-C70E-FF43-BF51-A319275AE58A}" type="pres">
      <dgm:prSet presAssocID="{1113D3E2-3156-9149-96D0-34C759A6E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E09C47-C1E4-9347-8B8B-812BE4978C69}" type="pres">
      <dgm:prSet presAssocID="{02648A42-9D8C-9C41-A9C0-E002BBCB4624}" presName="parentText" presStyleLbl="node1" presStyleIdx="0" presStyleCnt="2" custLinFactY="-58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CDBAA-8845-F749-AEF2-017612FB6775}" type="pres">
      <dgm:prSet presAssocID="{284E3431-10C2-5646-922D-CB15B9879015}" presName="spacer" presStyleCnt="0"/>
      <dgm:spPr/>
    </dgm:pt>
    <dgm:pt modelId="{53ED7B9A-BEFC-2447-B0D9-627404A1BF3C}" type="pres">
      <dgm:prSet presAssocID="{04D96BC3-48F7-374A-A3C8-F0006C8F2318}" presName="parentText" presStyleLbl="node1" presStyleIdx="1" presStyleCnt="2" custLinFactY="58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2760-4721-AE45-9055-483E51516EF1}" srcId="{1113D3E2-3156-9149-96D0-34C759A6E252}" destId="{02648A42-9D8C-9C41-A9C0-E002BBCB4624}" srcOrd="0" destOrd="0" parTransId="{CC9A08E7-7D59-D64E-819C-B35F7AFC3E61}" sibTransId="{284E3431-10C2-5646-922D-CB15B9879015}"/>
    <dgm:cxn modelId="{0DAAA1B5-0E8E-1C4F-B712-DF63D49E6288}" srcId="{1113D3E2-3156-9149-96D0-34C759A6E252}" destId="{04D96BC3-48F7-374A-A3C8-F0006C8F2318}" srcOrd="1" destOrd="0" parTransId="{06524873-129E-0C4C-B5CC-4C2C61053045}" sibTransId="{A2848048-F088-9C4F-BD4C-D7426EE8EDA9}"/>
    <dgm:cxn modelId="{16D5D6BD-A072-1247-95B1-7EC0864C43F3}" type="presOf" srcId="{02648A42-9D8C-9C41-A9C0-E002BBCB4624}" destId="{25E09C47-C1E4-9347-8B8B-812BE4978C69}" srcOrd="0" destOrd="0" presId="urn:microsoft.com/office/officeart/2005/8/layout/vList2"/>
    <dgm:cxn modelId="{F5DA2B5F-EA09-494F-89FA-5F604247ABE6}" type="presOf" srcId="{1113D3E2-3156-9149-96D0-34C759A6E252}" destId="{DC84C222-C70E-FF43-BF51-A319275AE58A}" srcOrd="0" destOrd="0" presId="urn:microsoft.com/office/officeart/2005/8/layout/vList2"/>
    <dgm:cxn modelId="{50596EDA-8E72-B84A-A663-79F86B7FE72C}" type="presOf" srcId="{04D96BC3-48F7-374A-A3C8-F0006C8F2318}" destId="{53ED7B9A-BEFC-2447-B0D9-627404A1BF3C}" srcOrd="0" destOrd="0" presId="urn:microsoft.com/office/officeart/2005/8/layout/vList2"/>
    <dgm:cxn modelId="{E15F1B4D-541D-2B45-94B4-FBC9023EF16F}" type="presParOf" srcId="{DC84C222-C70E-FF43-BF51-A319275AE58A}" destId="{25E09C47-C1E4-9347-8B8B-812BE4978C69}" srcOrd="0" destOrd="0" presId="urn:microsoft.com/office/officeart/2005/8/layout/vList2"/>
    <dgm:cxn modelId="{9B66C75F-0D25-6345-9331-B6FD91AC5976}" type="presParOf" srcId="{DC84C222-C70E-FF43-BF51-A319275AE58A}" destId="{F09CDBAA-8845-F749-AEF2-017612FB6775}" srcOrd="1" destOrd="0" presId="urn:microsoft.com/office/officeart/2005/8/layout/vList2"/>
    <dgm:cxn modelId="{B7FB35A0-7D53-6C49-922B-AABD46651ACF}" type="presParOf" srcId="{DC84C222-C70E-FF43-BF51-A319275AE58A}" destId="{53ED7B9A-BEFC-2447-B0D9-627404A1BF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D71D5-1B25-FF4B-AA95-877D1751114B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2A6339-7549-2549-BADC-03C8524E8B9D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/>
        <a:lstStyle/>
        <a:p>
          <a:pPr algn="r" rtl="1"/>
          <a:r>
            <a:rPr lang="x-none" dirty="0">
              <a:latin typeface="JF Flat" panose="02000500000000000000" pitchFamily="2" charset="-78"/>
              <a:cs typeface="JF Flat" panose="02000500000000000000" pitchFamily="2" charset="-78"/>
            </a:rPr>
            <a:t>هل لتركيب الذرة أي علاقة بذلك ؟</a:t>
          </a:r>
        </a:p>
      </dgm:t>
    </dgm:pt>
    <dgm:pt modelId="{0AF34B6F-EA61-3E4F-B33B-2AEAA70B975D}" type="parTrans" cxnId="{7C5BC7C6-E674-474A-B720-370F402D144A}">
      <dgm:prSet/>
      <dgm:spPr/>
      <dgm:t>
        <a:bodyPr/>
        <a:lstStyle/>
        <a:p>
          <a:endParaRPr lang="en-US"/>
        </a:p>
      </dgm:t>
    </dgm:pt>
    <dgm:pt modelId="{6EAB2AC6-A77D-3243-B4C1-49C06A15D83E}" type="sibTrans" cxnId="{7C5BC7C6-E674-474A-B720-370F402D144A}">
      <dgm:prSet/>
      <dgm:spPr/>
      <dgm:t>
        <a:bodyPr/>
        <a:lstStyle/>
        <a:p>
          <a:endParaRPr lang="en-US"/>
        </a:p>
      </dgm:t>
    </dgm:pt>
    <dgm:pt modelId="{0EA04EC8-D6A5-AC4F-8BA4-C19FA3DA60F6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/>
        <a:lstStyle/>
        <a:p>
          <a:pPr algn="r" rtl="1"/>
          <a:r>
            <a:rPr lang="x-none" dirty="0">
              <a:latin typeface="JF Flat" panose="02000500000000000000" pitchFamily="2" charset="-78"/>
              <a:cs typeface="JF Flat" panose="02000500000000000000" pitchFamily="2" charset="-78"/>
            </a:rPr>
            <a:t>فيم تختلف ذرات العناصر عن بعضها البعض ؟</a:t>
          </a:r>
        </a:p>
      </dgm:t>
    </dgm:pt>
    <dgm:pt modelId="{81EB2C36-27BD-9044-BF5C-99CCFEA7090B}" type="parTrans" cxnId="{1BCD31ED-875F-CB47-88B5-3C7F0B5D78DD}">
      <dgm:prSet/>
      <dgm:spPr/>
      <dgm:t>
        <a:bodyPr/>
        <a:lstStyle/>
        <a:p>
          <a:endParaRPr lang="en-US"/>
        </a:p>
      </dgm:t>
    </dgm:pt>
    <dgm:pt modelId="{05E9754A-A196-0046-B28D-8768E3E208D6}" type="sibTrans" cxnId="{1BCD31ED-875F-CB47-88B5-3C7F0B5D78DD}">
      <dgm:prSet/>
      <dgm:spPr/>
      <dgm:t>
        <a:bodyPr/>
        <a:lstStyle/>
        <a:p>
          <a:endParaRPr lang="en-US"/>
        </a:p>
      </dgm:t>
    </dgm:pt>
    <dgm:pt modelId="{1173D5AE-AC68-3E43-9F06-B2D287C2CE2B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/>
        <a:lstStyle/>
        <a:p>
          <a:pPr algn="r" rtl="1"/>
          <a:r>
            <a:rPr lang="x-none" dirty="0">
              <a:latin typeface="JF Flat" panose="02000500000000000000" pitchFamily="2" charset="-78"/>
              <a:cs typeface="JF Flat" panose="02000500000000000000" pitchFamily="2" charset="-78"/>
            </a:rPr>
            <a:t>هل لذلك تأثير على تصرف المادة في ظروف معينة ؟</a:t>
          </a:r>
        </a:p>
      </dgm:t>
    </dgm:pt>
    <dgm:pt modelId="{EC3E17F7-1CC0-814D-A269-DBDF94E99DD2}" type="parTrans" cxnId="{97190A2F-6238-174F-A66B-199B511044AE}">
      <dgm:prSet/>
      <dgm:spPr/>
      <dgm:t>
        <a:bodyPr/>
        <a:lstStyle/>
        <a:p>
          <a:endParaRPr lang="en-US"/>
        </a:p>
      </dgm:t>
    </dgm:pt>
    <dgm:pt modelId="{E0C7F630-9297-5747-A623-099214A4D4D4}" type="sibTrans" cxnId="{97190A2F-6238-174F-A66B-199B511044AE}">
      <dgm:prSet/>
      <dgm:spPr/>
      <dgm:t>
        <a:bodyPr/>
        <a:lstStyle/>
        <a:p>
          <a:endParaRPr lang="en-US"/>
        </a:p>
      </dgm:t>
    </dgm:pt>
    <dgm:pt modelId="{BAD3951F-0B23-1B4F-95B9-B7E325C1638D}" type="pres">
      <dgm:prSet presAssocID="{BF6D71D5-1B25-FF4B-AA95-877D17511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EB8EE-F1DB-5742-9FA6-0D91D27FC309}" type="pres">
      <dgm:prSet presAssocID="{C82A6339-7549-2549-BADC-03C8524E8B9D}" presName="parentText" presStyleLbl="node1" presStyleIdx="0" presStyleCnt="3" custScaleX="72806" custLinFactY="-7342" custLinFactNeighborX="135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FFE12-028A-E444-B4F8-B27FF844980E}" type="pres">
      <dgm:prSet presAssocID="{6EAB2AC6-A77D-3243-B4C1-49C06A15D83E}" presName="spacer" presStyleCnt="0"/>
      <dgm:spPr/>
    </dgm:pt>
    <dgm:pt modelId="{CDF47364-5AA9-FC46-857B-35EAF72070F1}" type="pres">
      <dgm:prSet presAssocID="{0EA04EC8-D6A5-AC4F-8BA4-C19FA3DA60F6}" presName="parentText" presStyleLbl="node1" presStyleIdx="1" presStyleCnt="3" custScaleX="83884" custScaleY="102135" custLinFactNeighborX="8232" custLinFactNeighborY="-18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70186-EE74-6B41-B333-50DAF1130C5D}" type="pres">
      <dgm:prSet presAssocID="{05E9754A-A196-0046-B28D-8768E3E208D6}" presName="spacer" presStyleCnt="0"/>
      <dgm:spPr/>
    </dgm:pt>
    <dgm:pt modelId="{BDFF3C29-2D9B-7842-B3A6-DED2D50995CA}" type="pres">
      <dgm:prSet presAssocID="{1173D5AE-AC68-3E43-9F06-B2D287C2CE2B}" presName="parentText" presStyleLbl="node1" presStyleIdx="2" presStyleCnt="3" custScaleX="92937" custLinFactY="5963" custLinFactNeighborX="38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D31ED-875F-CB47-88B5-3C7F0B5D78DD}" srcId="{BF6D71D5-1B25-FF4B-AA95-877D1751114B}" destId="{0EA04EC8-D6A5-AC4F-8BA4-C19FA3DA60F6}" srcOrd="1" destOrd="0" parTransId="{81EB2C36-27BD-9044-BF5C-99CCFEA7090B}" sibTransId="{05E9754A-A196-0046-B28D-8768E3E208D6}"/>
    <dgm:cxn modelId="{18F8FB99-AF45-E14A-9061-79DF016B0C49}" type="presOf" srcId="{BF6D71D5-1B25-FF4B-AA95-877D1751114B}" destId="{BAD3951F-0B23-1B4F-95B9-B7E325C1638D}" srcOrd="0" destOrd="0" presId="urn:microsoft.com/office/officeart/2005/8/layout/vList2"/>
    <dgm:cxn modelId="{7C5BC7C6-E674-474A-B720-370F402D144A}" srcId="{BF6D71D5-1B25-FF4B-AA95-877D1751114B}" destId="{C82A6339-7549-2549-BADC-03C8524E8B9D}" srcOrd="0" destOrd="0" parTransId="{0AF34B6F-EA61-3E4F-B33B-2AEAA70B975D}" sibTransId="{6EAB2AC6-A77D-3243-B4C1-49C06A15D83E}"/>
    <dgm:cxn modelId="{97190A2F-6238-174F-A66B-199B511044AE}" srcId="{BF6D71D5-1B25-FF4B-AA95-877D1751114B}" destId="{1173D5AE-AC68-3E43-9F06-B2D287C2CE2B}" srcOrd="2" destOrd="0" parTransId="{EC3E17F7-1CC0-814D-A269-DBDF94E99DD2}" sibTransId="{E0C7F630-9297-5747-A623-099214A4D4D4}"/>
    <dgm:cxn modelId="{B1208105-CEC9-D341-90D4-325C69B17C99}" type="presOf" srcId="{0EA04EC8-D6A5-AC4F-8BA4-C19FA3DA60F6}" destId="{CDF47364-5AA9-FC46-857B-35EAF72070F1}" srcOrd="0" destOrd="0" presId="urn:microsoft.com/office/officeart/2005/8/layout/vList2"/>
    <dgm:cxn modelId="{DDE99E6E-D4BA-054A-9738-EB14434F4509}" type="presOf" srcId="{1173D5AE-AC68-3E43-9F06-B2D287C2CE2B}" destId="{BDFF3C29-2D9B-7842-B3A6-DED2D50995CA}" srcOrd="0" destOrd="0" presId="urn:microsoft.com/office/officeart/2005/8/layout/vList2"/>
    <dgm:cxn modelId="{576CB6ED-3FB3-3E46-9094-4BEA64F5FBFE}" type="presOf" srcId="{C82A6339-7549-2549-BADC-03C8524E8B9D}" destId="{354EB8EE-F1DB-5742-9FA6-0D91D27FC309}" srcOrd="0" destOrd="0" presId="urn:microsoft.com/office/officeart/2005/8/layout/vList2"/>
    <dgm:cxn modelId="{8A4A1AC3-82BA-AC40-9487-5D6A29E8377C}" type="presParOf" srcId="{BAD3951F-0B23-1B4F-95B9-B7E325C1638D}" destId="{354EB8EE-F1DB-5742-9FA6-0D91D27FC309}" srcOrd="0" destOrd="0" presId="urn:microsoft.com/office/officeart/2005/8/layout/vList2"/>
    <dgm:cxn modelId="{1AA8F6F3-F3E8-5B48-8225-FE399D075BEC}" type="presParOf" srcId="{BAD3951F-0B23-1B4F-95B9-B7E325C1638D}" destId="{707FFE12-028A-E444-B4F8-B27FF844980E}" srcOrd="1" destOrd="0" presId="urn:microsoft.com/office/officeart/2005/8/layout/vList2"/>
    <dgm:cxn modelId="{1B906A0C-AD1C-244C-8663-0FFD2727A731}" type="presParOf" srcId="{BAD3951F-0B23-1B4F-95B9-B7E325C1638D}" destId="{CDF47364-5AA9-FC46-857B-35EAF72070F1}" srcOrd="2" destOrd="0" presId="urn:microsoft.com/office/officeart/2005/8/layout/vList2"/>
    <dgm:cxn modelId="{10416EDC-23AA-0647-8E34-157BB666C053}" type="presParOf" srcId="{BAD3951F-0B23-1B4F-95B9-B7E325C1638D}" destId="{60C70186-EE74-6B41-B333-50DAF1130C5D}" srcOrd="3" destOrd="0" presId="urn:microsoft.com/office/officeart/2005/8/layout/vList2"/>
    <dgm:cxn modelId="{FE385DE6-425D-8042-9004-64B327FF3E0F}" type="presParOf" srcId="{BAD3951F-0B23-1B4F-95B9-B7E325C1638D}" destId="{BDFF3C29-2D9B-7842-B3A6-DED2D50995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7F6C4-585C-9A4A-AAA1-85C104521BE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99574-0699-E449-942A-95C981855ED2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 anchor="ctr"/>
        <a:lstStyle/>
        <a:p>
          <a:pPr algn="r" rtl="1"/>
          <a:r>
            <a:rPr lang="ar-SA" dirty="0">
              <a:latin typeface="JF Flat" panose="02000500000000000000" pitchFamily="2" charset="-78"/>
              <a:cs typeface="JF Flat" panose="02000500000000000000" pitchFamily="2" charset="-78"/>
            </a:rPr>
            <a:t>ماذا نستنتج من السابق ؟</a:t>
          </a:r>
          <a:endParaRPr lang="x-none" dirty="0">
            <a:latin typeface="JF Flat" panose="02000500000000000000" pitchFamily="2" charset="-78"/>
            <a:cs typeface="JF Flat" panose="02000500000000000000" pitchFamily="2" charset="-78"/>
          </a:endParaRPr>
        </a:p>
      </dgm:t>
    </dgm:pt>
    <dgm:pt modelId="{E67F6FA8-2272-A44A-90DA-D1C433DDE19E}" type="parTrans" cxnId="{A664CEAD-2237-984E-8AA9-D19415583594}">
      <dgm:prSet/>
      <dgm:spPr/>
      <dgm:t>
        <a:bodyPr/>
        <a:lstStyle/>
        <a:p>
          <a:endParaRPr lang="en-US"/>
        </a:p>
      </dgm:t>
    </dgm:pt>
    <dgm:pt modelId="{0E2DA5D9-DCA4-944A-8774-38AB5BB8612E}" type="sibTrans" cxnId="{A664CEAD-2237-984E-8AA9-D19415583594}">
      <dgm:prSet/>
      <dgm:spPr/>
      <dgm:t>
        <a:bodyPr/>
        <a:lstStyle/>
        <a:p>
          <a:endParaRPr lang="en-US"/>
        </a:p>
      </dgm:t>
    </dgm:pt>
    <dgm:pt modelId="{A47D1EB2-995C-6442-97AD-5838AF151D83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 anchor="ctr"/>
        <a:lstStyle/>
        <a:p>
          <a:pPr rtl="1"/>
          <a:r>
            <a:rPr lang="ar-SA" dirty="0">
              <a:latin typeface="JF Flat" panose="02000500000000000000" pitchFamily="2" charset="-78"/>
              <a:cs typeface="JF Flat" panose="02000500000000000000" pitchFamily="2" charset="-78"/>
            </a:rPr>
            <a:t>ما علاقة التوزيع الإلكتروني بلون اللهب ؟</a:t>
          </a:r>
          <a:endParaRPr lang="x-none" dirty="0">
            <a:latin typeface="JF Flat" panose="02000500000000000000" pitchFamily="2" charset="-78"/>
            <a:cs typeface="JF Flat" panose="02000500000000000000" pitchFamily="2" charset="-78"/>
          </a:endParaRPr>
        </a:p>
      </dgm:t>
    </dgm:pt>
    <dgm:pt modelId="{135EAD6E-DDA8-EB4F-BB94-66A0B8C21AAC}" type="parTrans" cxnId="{8E42A9B9-0497-404B-BDE7-AED481EB7164}">
      <dgm:prSet/>
      <dgm:spPr/>
      <dgm:t>
        <a:bodyPr/>
        <a:lstStyle/>
        <a:p>
          <a:endParaRPr lang="en-US"/>
        </a:p>
      </dgm:t>
    </dgm:pt>
    <dgm:pt modelId="{E59E9F97-310E-3543-8AE5-B6FDC38273CB}" type="sibTrans" cxnId="{8E42A9B9-0497-404B-BDE7-AED481EB7164}">
      <dgm:prSet/>
      <dgm:spPr/>
      <dgm:t>
        <a:bodyPr/>
        <a:lstStyle/>
        <a:p>
          <a:endParaRPr lang="en-US"/>
        </a:p>
      </dgm:t>
    </dgm:pt>
    <dgm:pt modelId="{F881AB43-281C-474B-9A3C-E925304DC7AE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 anchor="ctr"/>
        <a:lstStyle/>
        <a:p>
          <a:pPr rtl="1"/>
          <a:r>
            <a:rPr lang="ar-SA" dirty="0">
              <a:latin typeface="JF Flat" panose="02000500000000000000" pitchFamily="2" charset="-78"/>
              <a:cs typeface="JF Flat" panose="02000500000000000000" pitchFamily="2" charset="-78"/>
            </a:rPr>
            <a:t>ماذا عن اعدادها و اعداد البروتونات و النيوترونات ؟</a:t>
          </a:r>
          <a:endParaRPr lang="x-none" dirty="0">
            <a:latin typeface="JF Flat" panose="02000500000000000000" pitchFamily="2" charset="-78"/>
            <a:cs typeface="JF Flat" panose="02000500000000000000" pitchFamily="2" charset="-78"/>
          </a:endParaRPr>
        </a:p>
      </dgm:t>
    </dgm:pt>
    <dgm:pt modelId="{CA8C6A7C-A5F1-7C4D-ADA7-D65E174FD40E}" type="parTrans" cxnId="{3B18609A-AFCA-0A40-9B4F-3798E1DEDF58}">
      <dgm:prSet/>
      <dgm:spPr/>
      <dgm:t>
        <a:bodyPr/>
        <a:lstStyle/>
        <a:p>
          <a:endParaRPr lang="en-US"/>
        </a:p>
      </dgm:t>
    </dgm:pt>
    <dgm:pt modelId="{D5046D62-A730-CB4B-8B43-D691B44DD44D}" type="sibTrans" cxnId="{3B18609A-AFCA-0A40-9B4F-3798E1DEDF58}">
      <dgm:prSet/>
      <dgm:spPr/>
      <dgm:t>
        <a:bodyPr/>
        <a:lstStyle/>
        <a:p>
          <a:endParaRPr lang="en-US"/>
        </a:p>
      </dgm:t>
    </dgm:pt>
    <dgm:pt modelId="{EDBC5348-B29D-2347-8D34-3F7BEF1DA17F}">
      <dgm:prSet/>
      <dgm:spPr>
        <a:solidFill>
          <a:srgbClr val="8E4B74"/>
        </a:solidFill>
        <a:ln>
          <a:solidFill>
            <a:srgbClr val="8E4B74"/>
          </a:solidFill>
        </a:ln>
      </dgm:spPr>
      <dgm:t>
        <a:bodyPr anchor="ctr"/>
        <a:lstStyle/>
        <a:p>
          <a:pPr rtl="1"/>
          <a:r>
            <a:rPr lang="ar-SA" dirty="0">
              <a:latin typeface="JF Flat" panose="02000500000000000000" pitchFamily="2" charset="-78"/>
              <a:cs typeface="JF Flat" panose="02000500000000000000" pitchFamily="2" charset="-78"/>
            </a:rPr>
            <a:t>إذا ما الاستنتاج النهائي ؟</a:t>
          </a:r>
          <a:endParaRPr lang="x-none" dirty="0">
            <a:latin typeface="JF Flat" panose="02000500000000000000" pitchFamily="2" charset="-78"/>
            <a:cs typeface="JF Flat" panose="02000500000000000000" pitchFamily="2" charset="-78"/>
          </a:endParaRPr>
        </a:p>
      </dgm:t>
    </dgm:pt>
    <dgm:pt modelId="{BB047DE2-E52C-A34A-8A30-2708A465B320}" type="parTrans" cxnId="{A7A55F7B-B431-4C4F-B022-99C96E3A75EE}">
      <dgm:prSet/>
      <dgm:spPr/>
      <dgm:t>
        <a:bodyPr/>
        <a:lstStyle/>
        <a:p>
          <a:endParaRPr lang="en-US"/>
        </a:p>
      </dgm:t>
    </dgm:pt>
    <dgm:pt modelId="{B3F77BD6-3EE1-DC40-89E0-C184BB38B322}" type="sibTrans" cxnId="{A7A55F7B-B431-4C4F-B022-99C96E3A75EE}">
      <dgm:prSet/>
      <dgm:spPr/>
      <dgm:t>
        <a:bodyPr/>
        <a:lstStyle/>
        <a:p>
          <a:endParaRPr lang="en-US"/>
        </a:p>
      </dgm:t>
    </dgm:pt>
    <dgm:pt modelId="{52EABA1A-A43C-1A4F-BBDF-57BF91E0C590}" type="pres">
      <dgm:prSet presAssocID="{1DD7F6C4-585C-9A4A-AAA1-85C104521B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0C03C-CAEA-7848-A833-318B1C7F67D1}" type="pres">
      <dgm:prSet presAssocID="{77D99574-0699-E449-942A-95C981855ED2}" presName="parentText" presStyleLbl="node1" presStyleIdx="0" presStyleCnt="4" custScaleX="39748" custScaleY="43552" custLinFactNeighborX="30537" custLinFactNeighborY="-77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C4BE-C2BE-7941-A820-7F9BCBBBB3DA}" type="pres">
      <dgm:prSet presAssocID="{0E2DA5D9-DCA4-944A-8774-38AB5BB8612E}" presName="spacer" presStyleCnt="0"/>
      <dgm:spPr/>
    </dgm:pt>
    <dgm:pt modelId="{4B152D10-2411-AE47-95C2-EEE059ACD09E}" type="pres">
      <dgm:prSet presAssocID="{A47D1EB2-995C-6442-97AD-5838AF151D83}" presName="parentText" presStyleLbl="node1" presStyleIdx="1" presStyleCnt="4" custScaleX="67736" custScaleY="43552" custLinFactNeighborX="23028" custLinFactNeighborY="-79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1ABB8-DF93-5A48-8DBC-0AB8A651CC67}" type="pres">
      <dgm:prSet presAssocID="{E59E9F97-310E-3543-8AE5-B6FDC38273CB}" presName="spacer" presStyleCnt="0"/>
      <dgm:spPr/>
    </dgm:pt>
    <dgm:pt modelId="{61A3BB0A-8CC5-004D-B6C8-EC080115ACFE}" type="pres">
      <dgm:prSet presAssocID="{F881AB43-281C-474B-9A3C-E925304DC7AE}" presName="parentText" presStyleLbl="node1" presStyleIdx="2" presStyleCnt="4" custScaleX="79577" custScaleY="43552" custLinFactNeighborX="18313" custLinFactNeighborY="96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F1C32-BCF9-264A-9381-0B2D05EB5A05}" type="pres">
      <dgm:prSet presAssocID="{D5046D62-A730-CB4B-8B43-D691B44DD44D}" presName="spacer" presStyleCnt="0"/>
      <dgm:spPr/>
    </dgm:pt>
    <dgm:pt modelId="{2155FFBF-A571-2F48-ADF7-9033633C6C5F}" type="pres">
      <dgm:prSet presAssocID="{EDBC5348-B29D-2347-8D34-3F7BEF1DA17F}" presName="parentText" presStyleLbl="node1" presStyleIdx="3" presStyleCnt="4" custScaleX="44381" custScaleY="43552" custLinFactNeighborX="28188" custLinFactNeighborY="26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91ECA-767B-514E-B81E-9516375A5321}" type="presOf" srcId="{77D99574-0699-E449-942A-95C981855ED2}" destId="{8450C03C-CAEA-7848-A833-318B1C7F67D1}" srcOrd="0" destOrd="0" presId="urn:microsoft.com/office/officeart/2005/8/layout/vList2"/>
    <dgm:cxn modelId="{8E42A9B9-0497-404B-BDE7-AED481EB7164}" srcId="{1DD7F6C4-585C-9A4A-AAA1-85C104521BE5}" destId="{A47D1EB2-995C-6442-97AD-5838AF151D83}" srcOrd="1" destOrd="0" parTransId="{135EAD6E-DDA8-EB4F-BB94-66A0B8C21AAC}" sibTransId="{E59E9F97-310E-3543-8AE5-B6FDC38273CB}"/>
    <dgm:cxn modelId="{3B18609A-AFCA-0A40-9B4F-3798E1DEDF58}" srcId="{1DD7F6C4-585C-9A4A-AAA1-85C104521BE5}" destId="{F881AB43-281C-474B-9A3C-E925304DC7AE}" srcOrd="2" destOrd="0" parTransId="{CA8C6A7C-A5F1-7C4D-ADA7-D65E174FD40E}" sibTransId="{D5046D62-A730-CB4B-8B43-D691B44DD44D}"/>
    <dgm:cxn modelId="{101CE090-28C8-F04A-B0C6-E1073350B156}" type="presOf" srcId="{EDBC5348-B29D-2347-8D34-3F7BEF1DA17F}" destId="{2155FFBF-A571-2F48-ADF7-9033633C6C5F}" srcOrd="0" destOrd="0" presId="urn:microsoft.com/office/officeart/2005/8/layout/vList2"/>
    <dgm:cxn modelId="{173E9860-67C8-AA40-803D-EA143BC6F439}" type="presOf" srcId="{A47D1EB2-995C-6442-97AD-5838AF151D83}" destId="{4B152D10-2411-AE47-95C2-EEE059ACD09E}" srcOrd="0" destOrd="0" presId="urn:microsoft.com/office/officeart/2005/8/layout/vList2"/>
    <dgm:cxn modelId="{A7A55F7B-B431-4C4F-B022-99C96E3A75EE}" srcId="{1DD7F6C4-585C-9A4A-AAA1-85C104521BE5}" destId="{EDBC5348-B29D-2347-8D34-3F7BEF1DA17F}" srcOrd="3" destOrd="0" parTransId="{BB047DE2-E52C-A34A-8A30-2708A465B320}" sibTransId="{B3F77BD6-3EE1-DC40-89E0-C184BB38B322}"/>
    <dgm:cxn modelId="{A664CEAD-2237-984E-8AA9-D19415583594}" srcId="{1DD7F6C4-585C-9A4A-AAA1-85C104521BE5}" destId="{77D99574-0699-E449-942A-95C981855ED2}" srcOrd="0" destOrd="0" parTransId="{E67F6FA8-2272-A44A-90DA-D1C433DDE19E}" sibTransId="{0E2DA5D9-DCA4-944A-8774-38AB5BB8612E}"/>
    <dgm:cxn modelId="{0CAF79C1-8D4E-F941-9DA0-9A99B47E9E43}" type="presOf" srcId="{F881AB43-281C-474B-9A3C-E925304DC7AE}" destId="{61A3BB0A-8CC5-004D-B6C8-EC080115ACFE}" srcOrd="0" destOrd="0" presId="urn:microsoft.com/office/officeart/2005/8/layout/vList2"/>
    <dgm:cxn modelId="{7D2032EF-855A-904D-A262-B2BD2424DA49}" type="presOf" srcId="{1DD7F6C4-585C-9A4A-AAA1-85C104521BE5}" destId="{52EABA1A-A43C-1A4F-BBDF-57BF91E0C590}" srcOrd="0" destOrd="0" presId="urn:microsoft.com/office/officeart/2005/8/layout/vList2"/>
    <dgm:cxn modelId="{ABD16E8D-6802-8D46-99B7-584FF10AE974}" type="presParOf" srcId="{52EABA1A-A43C-1A4F-BBDF-57BF91E0C590}" destId="{8450C03C-CAEA-7848-A833-318B1C7F67D1}" srcOrd="0" destOrd="0" presId="urn:microsoft.com/office/officeart/2005/8/layout/vList2"/>
    <dgm:cxn modelId="{D57ABAA8-1B80-A945-876D-EA6F0059F324}" type="presParOf" srcId="{52EABA1A-A43C-1A4F-BBDF-57BF91E0C590}" destId="{07BCC4BE-C2BE-7941-A820-7F9BCBBBB3DA}" srcOrd="1" destOrd="0" presId="urn:microsoft.com/office/officeart/2005/8/layout/vList2"/>
    <dgm:cxn modelId="{70D65FB8-B646-CD4B-A210-B4A92CEE2BEE}" type="presParOf" srcId="{52EABA1A-A43C-1A4F-BBDF-57BF91E0C590}" destId="{4B152D10-2411-AE47-95C2-EEE059ACD09E}" srcOrd="2" destOrd="0" presId="urn:microsoft.com/office/officeart/2005/8/layout/vList2"/>
    <dgm:cxn modelId="{A4DE14E1-CBB4-9C4C-B1D4-8AABDB2BEC25}" type="presParOf" srcId="{52EABA1A-A43C-1A4F-BBDF-57BF91E0C590}" destId="{E2B1ABB8-DF93-5A48-8DBC-0AB8A651CC67}" srcOrd="3" destOrd="0" presId="urn:microsoft.com/office/officeart/2005/8/layout/vList2"/>
    <dgm:cxn modelId="{D6D34A4B-23A1-D84F-9F9D-A20BC216B305}" type="presParOf" srcId="{52EABA1A-A43C-1A4F-BBDF-57BF91E0C590}" destId="{61A3BB0A-8CC5-004D-B6C8-EC080115ACFE}" srcOrd="4" destOrd="0" presId="urn:microsoft.com/office/officeart/2005/8/layout/vList2"/>
    <dgm:cxn modelId="{C4F2B56A-4339-574D-B5FD-78F10E63CFBE}" type="presParOf" srcId="{52EABA1A-A43C-1A4F-BBDF-57BF91E0C590}" destId="{5D7F1C32-BCF9-264A-9381-0B2D05EB5A05}" srcOrd="5" destOrd="0" presId="urn:microsoft.com/office/officeart/2005/8/layout/vList2"/>
    <dgm:cxn modelId="{BF987052-48C0-FF40-8265-3D55CE48C0D8}" type="presParOf" srcId="{52EABA1A-A43C-1A4F-BBDF-57BF91E0C590}" destId="{2155FFBF-A571-2F48-ADF7-9033633C6C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9C47-C1E4-9347-8B8B-812BE4978C69}">
      <dsp:nvSpPr>
        <dsp:cNvPr id="0" name=""/>
        <dsp:cNvSpPr/>
      </dsp:nvSpPr>
      <dsp:spPr>
        <a:xfrm>
          <a:off x="0" y="164194"/>
          <a:ext cx="6300107" cy="721524"/>
        </a:xfrm>
        <a:prstGeom prst="roundRect">
          <a:avLst/>
        </a:prstGeom>
        <a:solidFill>
          <a:srgbClr val="8E4B74"/>
        </a:solidFill>
        <a:ln w="12700" cap="flat" cmpd="sng" algn="ctr">
          <a:solidFill>
            <a:srgbClr val="8E4B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>
              <a:latin typeface="JF Flat" panose="02000500000000000000" pitchFamily="2" charset="-78"/>
              <a:cs typeface="JF Flat" panose="02000500000000000000" pitchFamily="2" charset="-78"/>
            </a:rPr>
            <a:t>مناقشة الذرة و مكوناتها و التوزيع الالكتروني .</a:t>
          </a:r>
        </a:p>
      </dsp:txBody>
      <dsp:txXfrm>
        <a:off x="35222" y="199416"/>
        <a:ext cx="6229663" cy="651080"/>
      </dsp:txXfrm>
    </dsp:sp>
    <dsp:sp modelId="{53ED7B9A-BEFC-2447-B0D9-627404A1BF3C}">
      <dsp:nvSpPr>
        <dsp:cNvPr id="0" name=""/>
        <dsp:cNvSpPr/>
      </dsp:nvSpPr>
      <dsp:spPr>
        <a:xfrm>
          <a:off x="0" y="1169073"/>
          <a:ext cx="6300107" cy="721524"/>
        </a:xfrm>
        <a:prstGeom prst="roundRect">
          <a:avLst/>
        </a:prstGeom>
        <a:solidFill>
          <a:srgbClr val="8E4B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>
              <a:latin typeface="JF Flat" panose="02000500000000000000" pitchFamily="2" charset="-78"/>
              <a:cs typeface="JF Flat" panose="02000500000000000000" pitchFamily="2" charset="-78"/>
            </a:rPr>
            <a:t>مناقشة سبب اختلاف الألوان في الألعاب النارية .</a:t>
          </a:r>
        </a:p>
      </dsp:txBody>
      <dsp:txXfrm>
        <a:off x="35222" y="1204295"/>
        <a:ext cx="6229663" cy="651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EB8EE-F1DB-5742-9FA6-0D91D27FC309}">
      <dsp:nvSpPr>
        <dsp:cNvPr id="0" name=""/>
        <dsp:cNvSpPr/>
      </dsp:nvSpPr>
      <dsp:spPr>
        <a:xfrm>
          <a:off x="2041100" y="0"/>
          <a:ext cx="5464599" cy="784265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>
              <a:latin typeface="JF Flat" panose="02000500000000000000" pitchFamily="2" charset="-78"/>
              <a:cs typeface="JF Flat" panose="02000500000000000000" pitchFamily="2" charset="-78"/>
            </a:rPr>
            <a:t>هل لتركيب الذرة أي علاقة بذلك ؟</a:t>
          </a:r>
        </a:p>
      </dsp:txBody>
      <dsp:txXfrm>
        <a:off x="2079385" y="38285"/>
        <a:ext cx="5388029" cy="707695"/>
      </dsp:txXfrm>
    </dsp:sp>
    <dsp:sp modelId="{CDF47364-5AA9-FC46-857B-35EAF72070F1}">
      <dsp:nvSpPr>
        <dsp:cNvPr id="0" name=""/>
        <dsp:cNvSpPr/>
      </dsp:nvSpPr>
      <dsp:spPr>
        <a:xfrm>
          <a:off x="1209618" y="962151"/>
          <a:ext cx="6296081" cy="801009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>
              <a:latin typeface="JF Flat" panose="02000500000000000000" pitchFamily="2" charset="-78"/>
              <a:cs typeface="JF Flat" panose="02000500000000000000" pitchFamily="2" charset="-78"/>
            </a:rPr>
            <a:t>فيم تختلف ذرات العناصر عن بعضها البعض ؟</a:t>
          </a:r>
        </a:p>
      </dsp:txBody>
      <dsp:txXfrm>
        <a:off x="1248720" y="1001253"/>
        <a:ext cx="6217877" cy="722805"/>
      </dsp:txXfrm>
    </dsp:sp>
    <dsp:sp modelId="{BDFF3C29-2D9B-7842-B3A6-DED2D50995CA}">
      <dsp:nvSpPr>
        <dsp:cNvPr id="0" name=""/>
        <dsp:cNvSpPr/>
      </dsp:nvSpPr>
      <dsp:spPr>
        <a:xfrm>
          <a:off x="530127" y="1966990"/>
          <a:ext cx="6975572" cy="784265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>
              <a:latin typeface="JF Flat" panose="02000500000000000000" pitchFamily="2" charset="-78"/>
              <a:cs typeface="JF Flat" panose="02000500000000000000" pitchFamily="2" charset="-78"/>
            </a:rPr>
            <a:t>هل لذلك تأثير على تصرف المادة في ظروف معينة ؟</a:t>
          </a:r>
        </a:p>
      </dsp:txBody>
      <dsp:txXfrm>
        <a:off x="568412" y="2005275"/>
        <a:ext cx="6899002" cy="707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C03C-CAEA-7848-A833-318B1C7F67D1}">
      <dsp:nvSpPr>
        <dsp:cNvPr id="0" name=""/>
        <dsp:cNvSpPr/>
      </dsp:nvSpPr>
      <dsp:spPr>
        <a:xfrm>
          <a:off x="4691033" y="2292"/>
          <a:ext cx="3094655" cy="834656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>
              <a:latin typeface="JF Flat" panose="02000500000000000000" pitchFamily="2" charset="-78"/>
              <a:cs typeface="JF Flat" panose="02000500000000000000" pitchFamily="2" charset="-78"/>
            </a:rPr>
            <a:t>ماذا نستنتج من السابق ؟</a:t>
          </a:r>
          <a:endParaRPr lang="x-none" sz="2100" kern="1200" dirty="0">
            <a:latin typeface="JF Flat" panose="02000500000000000000" pitchFamily="2" charset="-78"/>
            <a:cs typeface="JF Flat" panose="02000500000000000000" pitchFamily="2" charset="-78"/>
          </a:endParaRPr>
        </a:p>
      </dsp:txBody>
      <dsp:txXfrm>
        <a:off x="4731778" y="43037"/>
        <a:ext cx="3013165" cy="753166"/>
      </dsp:txXfrm>
    </dsp:sp>
    <dsp:sp modelId="{4B152D10-2411-AE47-95C2-EEE059ACD09E}">
      <dsp:nvSpPr>
        <dsp:cNvPr id="0" name=""/>
        <dsp:cNvSpPr/>
      </dsp:nvSpPr>
      <dsp:spPr>
        <a:xfrm>
          <a:off x="2511974" y="940460"/>
          <a:ext cx="5273714" cy="834656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>
              <a:latin typeface="JF Flat" panose="02000500000000000000" pitchFamily="2" charset="-78"/>
              <a:cs typeface="JF Flat" panose="02000500000000000000" pitchFamily="2" charset="-78"/>
            </a:rPr>
            <a:t>ما علاقة التوزيع الإلكتروني بلون اللهب ؟</a:t>
          </a:r>
          <a:endParaRPr lang="x-none" sz="2100" kern="1200" dirty="0">
            <a:latin typeface="JF Flat" panose="02000500000000000000" pitchFamily="2" charset="-78"/>
            <a:cs typeface="JF Flat" panose="02000500000000000000" pitchFamily="2" charset="-78"/>
          </a:endParaRPr>
        </a:p>
      </dsp:txBody>
      <dsp:txXfrm>
        <a:off x="2552719" y="981205"/>
        <a:ext cx="5192224" cy="753166"/>
      </dsp:txXfrm>
    </dsp:sp>
    <dsp:sp modelId="{61A3BB0A-8CC5-004D-B6C8-EC080115ACFE}">
      <dsp:nvSpPr>
        <dsp:cNvPr id="0" name=""/>
        <dsp:cNvSpPr/>
      </dsp:nvSpPr>
      <dsp:spPr>
        <a:xfrm>
          <a:off x="1590071" y="1896995"/>
          <a:ext cx="6195617" cy="834656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>
              <a:latin typeface="JF Flat" panose="02000500000000000000" pitchFamily="2" charset="-78"/>
              <a:cs typeface="JF Flat" panose="02000500000000000000" pitchFamily="2" charset="-78"/>
            </a:rPr>
            <a:t>ماذا عن اعدادها و اعداد البروتونات و النيوترونات ؟</a:t>
          </a:r>
          <a:endParaRPr lang="x-none" sz="2100" kern="1200" dirty="0">
            <a:latin typeface="JF Flat" panose="02000500000000000000" pitchFamily="2" charset="-78"/>
            <a:cs typeface="JF Flat" panose="02000500000000000000" pitchFamily="2" charset="-78"/>
          </a:endParaRPr>
        </a:p>
      </dsp:txBody>
      <dsp:txXfrm>
        <a:off x="1630816" y="1937740"/>
        <a:ext cx="6114127" cy="753166"/>
      </dsp:txXfrm>
    </dsp:sp>
    <dsp:sp modelId="{2155FFBF-A571-2F48-ADF7-9033633C6C5F}">
      <dsp:nvSpPr>
        <dsp:cNvPr id="0" name=""/>
        <dsp:cNvSpPr/>
      </dsp:nvSpPr>
      <dsp:spPr>
        <a:xfrm>
          <a:off x="4330322" y="2835643"/>
          <a:ext cx="3455366" cy="834656"/>
        </a:xfrm>
        <a:prstGeom prst="roundRect">
          <a:avLst/>
        </a:prstGeom>
        <a:solidFill>
          <a:srgbClr val="8E4B74"/>
        </a:solidFill>
        <a:ln>
          <a:solidFill>
            <a:srgbClr val="8E4B74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>
              <a:latin typeface="JF Flat" panose="02000500000000000000" pitchFamily="2" charset="-78"/>
              <a:cs typeface="JF Flat" panose="02000500000000000000" pitchFamily="2" charset="-78"/>
            </a:rPr>
            <a:t>إذا ما الاستنتاج النهائي ؟</a:t>
          </a:r>
          <a:endParaRPr lang="x-none" sz="2100" kern="1200" dirty="0">
            <a:latin typeface="JF Flat" panose="02000500000000000000" pitchFamily="2" charset="-78"/>
            <a:cs typeface="JF Flat" panose="02000500000000000000" pitchFamily="2" charset="-78"/>
          </a:endParaRPr>
        </a:p>
      </dsp:txBody>
      <dsp:txXfrm>
        <a:off x="4371067" y="2876388"/>
        <a:ext cx="3373876" cy="75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9049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38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81d8c899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81d8c899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56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81d8c899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81d8c899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79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81d8c899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81d8c899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82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81d8c8998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81d8c8998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2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81d8c899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81d8c8998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24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49861f42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49861f42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89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49861f428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49861f428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32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F4649-4CFC-3144-98CA-A02B081F2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B9AFC2-BE81-4A43-A126-DF94CA117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FDE251-9A19-8C4B-8D36-CCA05343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A6F7AA-CD8F-3F46-9153-1C670DF6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DE0230-D772-B548-8F14-B6D4B4F9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168891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319B3-55B0-4C4D-A65E-F43B9D93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B02F0A-74B7-5A42-90F3-3C919B846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52DC33-3D15-CE45-B6CA-C9ECA68D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1E2CB-1F3C-F948-A32E-87223510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67A26A-F0A6-FE4B-9941-D27361A6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1971110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F5AAE8D-A8D0-A944-9C41-C73592A0A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424832-FED7-7849-8A8C-A929B392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1AA652-77B3-0B46-8B5F-2469096B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7DAA6-FE2D-F24B-B46A-3354E54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F85EEB-C9B7-554D-9DBB-9C1E2338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077031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8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A99AA-EF8E-4745-919E-BD9BB4A3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B9521C-808F-BF40-BFB4-83FC224A9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BDCC6-2CA7-B64C-89CD-DCCE3684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8EC5A0-478D-044F-A49A-A3759A07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93CCD9-43CA-F745-9222-EF5ABFD5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8188192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C6EE9-97D1-CA47-B49A-EDCEF941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5C44B9-5717-DA4C-9399-88CE970F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998FCD-FB47-9042-B7C6-C41EEA52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F09CAF-5A6F-C349-95AD-9644A43D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A0E3A-93D0-6E4F-B2DF-BC5B9F47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4661401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988AE-CDDA-7348-AC2A-54CD0E83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D7A4C8-FC9D-4B4D-AB63-F7D9315DA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830511-0AA6-3E45-AE34-0983B772C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9E8D3C-4DE4-CB4F-B895-D6AA48B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71C542-C917-E348-87C8-D853FBA1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1CE356-B69B-FF43-A2DB-3D43051D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8264617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F890B-B202-5A49-B93C-14EBFDB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394CDD-063A-954D-A188-4B66A85EB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BB38B9-0190-F646-A94C-7074694F5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5CC28B7-E858-1248-83F7-945B6B807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112DEE-1088-A34C-929C-A2A20A83B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83E970C-7932-8041-8FCE-28E670B9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07A857-1B6F-3343-B156-7EAB9BF5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DB5CAD-AB14-C647-9A35-4843B671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6916779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7BBEB-B6C3-4E46-9087-5497C791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C65BB62-B37D-8543-8EBA-EE805EEB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79478D-2B2C-DA49-B410-6C8DA656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4EABFB-64EC-3445-9098-3F0C9EE3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231887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6E140B5-1AD1-2248-91EF-23658C4F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C45D3D6-FCAD-5F45-8AD6-07931ADA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1C2033-90B5-894C-B73E-6A636FFC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50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761C1-31E5-3B48-8F62-98098571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D3DBC4-2C8E-EB49-8D32-EFBE0AB7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64DBD0-DA4A-8B47-9FEA-6C3E5DB2E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8570D7-75DC-404A-8E4F-75E80C96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15C042-E5FA-3F4F-8AE2-4A01AA95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41F6DF-CAAF-6E45-BBD7-2C821E42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7849792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3434EB-54F1-7740-903A-E3AB5951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BC483A-2697-5D4C-A1EB-D41552963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D5D6C4-3716-244D-92BF-C7F484D6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576F64-2C74-2043-A9AB-513E7BD4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93C345-298B-C44E-83EE-17131FDC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EB95CD-FDD9-BD42-9DF7-6AA81093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2754003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01F3C3-677C-A945-BB55-590C765E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D22F68-B546-0F47-B827-7D67D0170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C40F43-949C-7645-81A3-3975AAD58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7EC1-6E68-6D45-9298-298DFFC4A8F5}" type="datetimeFigureOut">
              <a:rPr lang="x-none" smtClean="0"/>
              <a:t>8/19/2022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C60DE5-E182-E543-8B10-AC01C7ECD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D05C97-6997-F841-8107-379B152C4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0914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b="1" dirty="0">
                <a:solidFill>
                  <a:schemeClr val="bg1"/>
                </a:solidFill>
                <a:latin typeface="JF Flat" panose="02000500000000000000" pitchFamily="2" charset="-78"/>
                <a:ea typeface="Monotype Koufi" pitchFamily="2" charset="-78"/>
                <a:cs typeface="JF Flat" panose="02000500000000000000" pitchFamily="2" charset="-78"/>
              </a:rPr>
              <a:t>المناقشة الجماعية</a:t>
            </a:r>
            <a:endParaRPr b="1" dirty="0">
              <a:solidFill>
                <a:schemeClr val="bg1"/>
              </a:solidFill>
              <a:latin typeface="JF Flat" panose="02000500000000000000" pitchFamily="2" charset="-78"/>
              <a:ea typeface="Monotype Koufi" pitchFamily="2" charset="-78"/>
              <a:cs typeface="JF Flat" panose="020005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7451DC-1EBB-F041-A6A4-64BAE0382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5771"/>
            <a:ext cx="29591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3500" dirty="0">
                <a:solidFill>
                  <a:srgbClr val="8E4B74"/>
                </a:solidFill>
                <a:latin typeface="JF Flat" panose="02000500000000000000" pitchFamily="2" charset="-78"/>
                <a:ea typeface="Monotype Koufi" pitchFamily="2" charset="-78"/>
                <a:cs typeface="JF Flat" panose="02000500000000000000" pitchFamily="2" charset="-78"/>
              </a:rPr>
              <a:t>قضايا النقاش:</a:t>
            </a:r>
            <a:endParaRPr sz="3500" dirty="0">
              <a:solidFill>
                <a:srgbClr val="8E4B74"/>
              </a:solidFill>
              <a:latin typeface="JF Flat" panose="02000500000000000000" pitchFamily="2" charset="-78"/>
              <a:ea typeface="Monotype Koufi" pitchFamily="2" charset="-78"/>
              <a:cs typeface="JF Flat" panose="02000500000000000000" pitchFamily="2" charset="-78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43E4DE90-D69C-0749-8BA3-EF38CF05C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273096"/>
              </p:ext>
            </p:extLst>
          </p:nvPr>
        </p:nvGraphicFramePr>
        <p:xfrm>
          <a:off x="2024743" y="2243107"/>
          <a:ext cx="6300107" cy="205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F6C904-0F29-1C4E-B57E-D68B56C5F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5EA5C-C477-A24B-9AD3-D8A9F89BA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743" y="840940"/>
            <a:ext cx="1174750" cy="118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11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ar" sz="2800" dirty="0">
                <a:solidFill>
                  <a:srgbClr val="8E4B74"/>
                </a:solidFill>
                <a:latin typeface="JF Flat" panose="02000500000000000000" pitchFamily="2" charset="-78"/>
                <a:ea typeface="Monotype Koufi" pitchFamily="2" charset="-78"/>
                <a:cs typeface="JF Flat" panose="02000500000000000000" pitchFamily="2" charset="-78"/>
              </a:rPr>
              <a:t>ما الذي يجعل المواد المختلفة تعطي لهبا مختلفا عن بعضها البعض ؟</a:t>
            </a:r>
            <a:endParaRPr sz="2800" dirty="0">
              <a:solidFill>
                <a:srgbClr val="8E4B74"/>
              </a:solidFill>
              <a:latin typeface="JF Flat" panose="02000500000000000000" pitchFamily="2" charset="-78"/>
              <a:ea typeface="Monotype Koufi" pitchFamily="2" charset="-78"/>
              <a:cs typeface="JF Flat" panose="02000500000000000000" pitchFamily="2" charset="-78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2358475"/>
            <a:ext cx="7505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ar" sz="2400" dirty="0">
                <a:latin typeface="JF Flat" panose="02000500000000000000" pitchFamily="2" charset="-78"/>
                <a:cs typeface="JF Flat" panose="02000500000000000000" pitchFamily="2" charset="-78"/>
              </a:rPr>
              <a:t>فمثلا تختلف المفرقعات والألعاب النارية عن بعضها في الون اللهب الذي تنتجه حين احتراقها !</a:t>
            </a:r>
            <a:endParaRPr sz="24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066C4A-7062-884B-9D69-1A68290D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58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3300" dirty="0">
                <a:solidFill>
                  <a:srgbClr val="8E4B74"/>
                </a:solidFill>
                <a:latin typeface="JF Flat" panose="02000500000000000000" pitchFamily="2" charset="-78"/>
                <a:ea typeface="Monotype Koufi" pitchFamily="2" charset="-78"/>
                <a:cs typeface="JF Flat" panose="02000500000000000000" pitchFamily="2" charset="-78"/>
              </a:rPr>
              <a:t>لنراجع الآتي :</a:t>
            </a:r>
            <a:endParaRPr sz="3300" dirty="0">
              <a:solidFill>
                <a:srgbClr val="8E4B74"/>
              </a:solidFill>
              <a:latin typeface="JF Flat" panose="02000500000000000000" pitchFamily="2" charset="-78"/>
              <a:ea typeface="Monotype Koufi" pitchFamily="2" charset="-78"/>
              <a:cs typeface="JF Flat" panose="02000500000000000000" pitchFamily="2" charset="-78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422975"/>
            <a:ext cx="7505700" cy="30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800" dirty="0">
                <a:solidFill>
                  <a:srgbClr val="7B4252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لقد </a:t>
            </a:r>
            <a:r>
              <a:rPr lang="ar-SA" sz="2800" dirty="0">
                <a:solidFill>
                  <a:srgbClr val="7B4252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قمنا</a:t>
            </a:r>
            <a:r>
              <a:rPr lang="ar" sz="2800" dirty="0">
                <a:solidFill>
                  <a:srgbClr val="7B4252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بتجربة على العناصر 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B4252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lvl="0" indent="0" algn="just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ar" sz="2400" dirty="0">
                <a:latin typeface="JF Flat" panose="02000500000000000000" pitchFamily="2" charset="-78"/>
                <a:cs typeface="JF Flat" panose="02000500000000000000" pitchFamily="2" charset="-78"/>
              </a:rPr>
              <a:t> الليثيوم , الكالسيوم , البوتاسيوم , النحاس , السترونشيوم , الصوديوم , و الباريوم و جميعها كانت موجودة داخل مركب بين احداها و الكلور , اما الباريوم فكان هنالك عينة اخرى منه و هي كربونات الباريوم  .</a:t>
            </a:r>
            <a:endParaRPr sz="24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E29A8E-7A5A-974F-B2CB-6401AF8A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516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3200" dirty="0">
                <a:solidFill>
                  <a:srgbClr val="8E4B74"/>
                </a:solidFill>
                <a:latin typeface="JF Flat" panose="02000500000000000000" pitchFamily="2" charset="-78"/>
                <a:ea typeface="Monotype Koufi" pitchFamily="2" charset="-78"/>
                <a:cs typeface="JF Flat" panose="02000500000000000000" pitchFamily="2" charset="-78"/>
              </a:rPr>
              <a:t>نتائج الاحتراق كانت كالآتي :</a:t>
            </a:r>
            <a:endParaRPr sz="3200" dirty="0">
              <a:solidFill>
                <a:srgbClr val="8E4B74"/>
              </a:solidFill>
              <a:latin typeface="JF Flat" panose="02000500000000000000" pitchFamily="2" charset="-78"/>
              <a:ea typeface="Monotype Koufi" pitchFamily="2" charset="-78"/>
              <a:cs typeface="JF Flat" panose="02000500000000000000" pitchFamily="2" charset="-78"/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13" y="1399225"/>
            <a:ext cx="7786375" cy="3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8A8A0D-4F8A-DA40-95AE-BD4F90ADF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3400" dirty="0">
                <a:solidFill>
                  <a:srgbClr val="8E4B74"/>
                </a:solidFill>
                <a:latin typeface="JF Flat" panose="02000500000000000000" pitchFamily="2" charset="-78"/>
                <a:ea typeface="Monotype Koufi" pitchFamily="2" charset="-78"/>
                <a:cs typeface="JF Flat" panose="02000500000000000000" pitchFamily="2" charset="-78"/>
              </a:rPr>
              <a:t>والآن كيف يمكن أن نفسر هذا الاختلاف ؟</a:t>
            </a:r>
            <a:endParaRPr sz="3400" dirty="0">
              <a:solidFill>
                <a:srgbClr val="8E4B74"/>
              </a:solidFill>
              <a:latin typeface="JF Flat" panose="02000500000000000000" pitchFamily="2" charset="-78"/>
              <a:ea typeface="Monotype Koufi" pitchFamily="2" charset="-78"/>
              <a:cs typeface="JF Flat" panose="02000500000000000000" pitchFamily="2" charset="-7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30595957-E463-344B-BC77-198AD2663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318709"/>
              </p:ext>
            </p:extLst>
          </p:nvPr>
        </p:nvGraphicFramePr>
        <p:xfrm>
          <a:off x="819150" y="1800200"/>
          <a:ext cx="7505700" cy="275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AF42AE-4B73-ED43-93BF-7DB2D2D4C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650"/>
            <a:ext cx="1106875" cy="10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88988"/>
            <a:ext cx="1106875" cy="10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16437"/>
            <a:ext cx="1106875" cy="11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6800" y="65656"/>
            <a:ext cx="1106875" cy="108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818350"/>
            <a:ext cx="1106875" cy="110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6800" y="2031728"/>
            <a:ext cx="1106875" cy="108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6800" y="3723300"/>
            <a:ext cx="1106875" cy="10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10">
            <a:alphaModFix/>
          </a:blip>
          <a:srcRect l="35253" t="14877" r="40878" b="30904"/>
          <a:stretch/>
        </p:blipFill>
        <p:spPr>
          <a:xfrm>
            <a:off x="1324800" y="65650"/>
            <a:ext cx="1289498" cy="12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11">
            <a:alphaModFix/>
          </a:blip>
          <a:srcRect l="28738" t="24167" r="47108" b="24866"/>
          <a:stretch/>
        </p:blipFill>
        <p:spPr>
          <a:xfrm>
            <a:off x="2614300" y="3625713"/>
            <a:ext cx="1685600" cy="1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12">
            <a:alphaModFix/>
          </a:blip>
          <a:srcRect l="29339" t="22348" r="47263" b="25241"/>
          <a:stretch/>
        </p:blipFill>
        <p:spPr>
          <a:xfrm>
            <a:off x="1324800" y="2146457"/>
            <a:ext cx="1685600" cy="157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13">
            <a:alphaModFix/>
          </a:blip>
          <a:srcRect l="29942" t="6803" r="29752"/>
          <a:stretch/>
        </p:blipFill>
        <p:spPr>
          <a:xfrm>
            <a:off x="2696450" y="991375"/>
            <a:ext cx="1538189" cy="14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14">
            <a:alphaModFix/>
          </a:blip>
          <a:srcRect l="26199" r="26407"/>
          <a:stretch/>
        </p:blipFill>
        <p:spPr>
          <a:xfrm>
            <a:off x="5671824" y="65650"/>
            <a:ext cx="1685600" cy="14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15">
            <a:alphaModFix/>
          </a:blip>
          <a:srcRect l="29787" t="8617" r="28399"/>
          <a:stretch/>
        </p:blipFill>
        <p:spPr>
          <a:xfrm>
            <a:off x="6916095" y="1394269"/>
            <a:ext cx="2045026" cy="18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16">
            <a:alphaModFix/>
          </a:blip>
          <a:srcRect l="28882" r="27495"/>
          <a:stretch/>
        </p:blipFill>
        <p:spPr>
          <a:xfrm>
            <a:off x="5569550" y="3165275"/>
            <a:ext cx="1890150" cy="18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85B1A8-B5F0-5A45-ACDC-EDA2AEA344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9435B6-C625-D146-963B-2263C17A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736600"/>
            <a:ext cx="279400" cy="36703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29CF60D-C977-6B41-B68B-8226068BF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704905"/>
              </p:ext>
            </p:extLst>
          </p:nvPr>
        </p:nvGraphicFramePr>
        <p:xfrm>
          <a:off x="679155" y="736600"/>
          <a:ext cx="7785689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61925"/>
            <a:ext cx="4819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159</Words>
  <Application>Microsoft Office PowerPoint</Application>
  <PresentationFormat>On-screen Show (16:9)</PresentationFormat>
  <Paragraphs>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JF Flat</vt:lpstr>
      <vt:lpstr>Monotype Koufi</vt:lpstr>
      <vt:lpstr>Calibri</vt:lpstr>
      <vt:lpstr>Office Theme</vt:lpstr>
      <vt:lpstr>المناقشة الجماعية</vt:lpstr>
      <vt:lpstr>قضايا النقاش:</vt:lpstr>
      <vt:lpstr>ما الذي يجعل المواد المختلفة تعطي لهبا مختلفا عن بعضها البعض ؟</vt:lpstr>
      <vt:lpstr>لنراجع الآتي :</vt:lpstr>
      <vt:lpstr>نتائج الاحتراق كانت كالآتي :</vt:lpstr>
      <vt:lpstr>والآن كيف يمكن أن نفسر هذا الاختلاف 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المناقشة الجماعية</dc:title>
  <cp:lastModifiedBy>Hamdan</cp:lastModifiedBy>
  <cp:revision>7</cp:revision>
  <dcterms:modified xsi:type="dcterms:W3CDTF">2022-08-19T18:22:38Z</dcterms:modified>
</cp:coreProperties>
</file>