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2" r:id="rId1"/>
  </p:sldMasterIdLst>
  <p:notesMasterIdLst>
    <p:notesMasterId r:id="rId10"/>
  </p:notesMasterIdLst>
  <p:sldIdLst>
    <p:sldId id="256" r:id="rId2"/>
    <p:sldId id="261" r:id="rId3"/>
    <p:sldId id="257" r:id="rId4"/>
    <p:sldId id="271" r:id="rId5"/>
    <p:sldId id="268" r:id="rId6"/>
    <p:sldId id="272" r:id="rId7"/>
    <p:sldId id="273" r:id="rId8"/>
    <p:sldId id="270" r:id="rId9"/>
  </p:sldIdLst>
  <p:sldSz cx="12192000" cy="6858000"/>
  <p:notesSz cx="6858000" cy="9144000"/>
  <p:embeddedFontLst>
    <p:embeddedFont>
      <p:font typeface="Wingdings 2" panose="05020102010507070707" pitchFamily="18" charset="2"/>
      <p:regular r:id="rId11"/>
    </p:embeddedFont>
    <p:embeddedFont>
      <p:font typeface="Calibri" panose="020F0502020204030204" pitchFamily="34" charset="0"/>
      <p:regular r:id="rId12"/>
      <p:bold r:id="rId13"/>
    </p:embeddedFont>
    <p:embeddedFont>
      <p:font typeface="Gill Sans MT" panose="020B0502020104020203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Tajawal" panose="00000500000000000000" pitchFamily="2" charset="-78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7F9EB-205E-4B85-8D8F-5EF3FA09B92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7BDE2-0C95-4E48-B946-40D0840C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3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5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0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6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8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7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2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5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815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8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تمثيل الاقتران العكسي</a:t>
            </a:r>
            <a:endParaRPr lang="en-US" sz="48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6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55852"/>
            <a:ext cx="11029616" cy="1013800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ماذا سنتعلم ؟؟</a:t>
            </a:r>
            <a:endParaRPr lang="en-US" sz="40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7948" y="2898179"/>
            <a:ext cx="7459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 algn="r" rtl="1">
              <a:buFont typeface="Wingdings" panose="05000000000000000000" pitchFamily="2" charset="2"/>
              <a:buChar char="ü"/>
            </a:pPr>
            <a:r>
              <a:rPr lang="ar-SA" sz="28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مفهوم الاقتران العكسي</a:t>
            </a:r>
          </a:p>
          <a:p>
            <a:pPr marL="1371600" lvl="2" indent="-457200" algn="r" rtl="1">
              <a:buFont typeface="Wingdings" panose="05000000000000000000" pitchFamily="2" charset="2"/>
              <a:buChar char="ü"/>
            </a:pPr>
            <a:r>
              <a:rPr lang="ar-SA" sz="28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إيجاد الاقتران العكسي</a:t>
            </a:r>
          </a:p>
          <a:p>
            <a:pPr marL="1371600" lvl="2" indent="-457200" algn="r" rtl="1">
              <a:buFont typeface="Wingdings" panose="05000000000000000000" pitchFamily="2" charset="2"/>
              <a:buChar char="ü"/>
            </a:pPr>
            <a:r>
              <a:rPr lang="ar-SA" sz="28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تمثيل الاقتران العكسي بالمخطط السهمي</a:t>
            </a:r>
          </a:p>
          <a:p>
            <a:pPr marL="1371600" lvl="2" indent="-457200" algn="r" rtl="1">
              <a:buFont typeface="Wingdings" panose="05000000000000000000" pitchFamily="2" charset="2"/>
              <a:buChar char="ü"/>
            </a:pPr>
            <a:r>
              <a:rPr lang="ar-SA" sz="28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تمثيل الاقتران العكسي بيانياً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519" y="2032857"/>
            <a:ext cx="5160419" cy="46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04" y="537564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ar-SA" sz="36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الاقتران العكسي</a:t>
            </a:r>
            <a:endParaRPr lang="en-US" sz="36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670" y="2618012"/>
            <a:ext cx="89976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تعريف!!</a:t>
            </a:r>
          </a:p>
          <a:p>
            <a:pPr algn="r" rtl="1"/>
            <a:endParaRPr lang="ar-SA" sz="2400" b="1" dirty="0" smtClean="0">
              <a:solidFill>
                <a:srgbClr val="FF0000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بما أن كل اقتران هو علاقة، فإنه يمكن إيجاد علاقة عكسية للاقتران (معكوس الاقتران)</a:t>
            </a:r>
          </a:p>
          <a:p>
            <a:pPr algn="r" rtl="1"/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فإذا كان المعكوس اقتراناً أيضاً سمي اقتراناً عكسياً، ويُرمز إلى الاقتران العكسي للاقتران ق(س) بـــــــ            (س)</a:t>
            </a:r>
          </a:p>
          <a:p>
            <a:pPr algn="r" rtl="1"/>
            <a:endParaRPr lang="ar-S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S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784518" y="4358207"/>
                <a:ext cx="964751" cy="540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</m:ctrlPr>
                        </m:sSub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1</m:t>
                          </m:r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−</m:t>
                          </m:r>
                        </m:e>
                        <m:sub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ق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518" y="4358207"/>
                <a:ext cx="964751" cy="540212"/>
              </a:xfrm>
              <a:prstGeom prst="rect">
                <a:avLst/>
              </a:prstGeom>
              <a:blipFill rotWithShape="0">
                <a:blip r:embed="rId2"/>
                <a:stretch>
                  <a:fillRect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2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7255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ar-SA" sz="36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الاقتران العكسي</a:t>
            </a:r>
            <a:endParaRPr lang="en-US" sz="36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825458" y="5085143"/>
            <a:ext cx="34219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اقتران واحد لواحد  </a:t>
            </a:r>
            <a:r>
              <a:rPr lang="ar-SA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√</a:t>
            </a:r>
          </a:p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اقتران شامل </a:t>
            </a:r>
            <a:r>
              <a:rPr lang="ar-SA" b="1" dirty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√</a:t>
            </a:r>
            <a:endParaRPr lang="ar-SA" b="1" dirty="0" smtClean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اقتران تناظر </a:t>
            </a:r>
            <a:r>
              <a:rPr lang="ar-SA" b="1" dirty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√</a:t>
            </a:r>
            <a:endParaRPr lang="ar-SA" b="1" dirty="0" smtClean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يوجد اقتران عكسي </a:t>
            </a:r>
            <a:r>
              <a:rPr lang="ar-SA" b="1" dirty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√</a:t>
            </a:r>
            <a:endParaRPr lang="en-US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29584" y="2295144"/>
            <a:ext cx="877824" cy="2615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3048" y="2480105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3048" y="3049821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2282" y="3617719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2665" y="4220025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37192" y="2295144"/>
            <a:ext cx="877824" cy="2615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20656" y="2480105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0656" y="3049821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890" y="3617719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0273" y="4220025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 flipV="1">
            <a:off x="2651037" y="2710937"/>
            <a:ext cx="1162011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608692" y="4451714"/>
            <a:ext cx="1162011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flipH="1">
            <a:off x="2651037" y="3280654"/>
            <a:ext cx="1162011" cy="56789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637070" y="3280653"/>
            <a:ext cx="1185595" cy="56789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29584" y="1856232"/>
            <a:ext cx="143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المجال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3233" y="1854598"/>
            <a:ext cx="143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المدى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 rot="10800000" flipV="1">
            <a:off x="6573986" y="5103364"/>
            <a:ext cx="3421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اقتران واحد لواحد  </a:t>
            </a:r>
            <a:r>
              <a:rPr lang="ar-SA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×</a:t>
            </a:r>
          </a:p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اقتران شامل </a:t>
            </a:r>
            <a:r>
              <a:rPr lang="ar-SA" b="1" dirty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√</a:t>
            </a:r>
            <a:endParaRPr lang="ar-SA" b="1" dirty="0" smtClean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اقتران تناظر </a:t>
            </a:r>
            <a:r>
              <a:rPr lang="ar-SA" b="1" dirty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×</a:t>
            </a:r>
            <a:endParaRPr lang="ar-SA" b="1" dirty="0" smtClean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يوجد اقتران عكسي </a:t>
            </a:r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278112" y="2310127"/>
            <a:ext cx="877824" cy="2615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561576" y="2428324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61576" y="2880032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81784" y="3364097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71193" y="3805200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785720" y="2297976"/>
            <a:ext cx="877824" cy="2615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069184" y="2482937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9184" y="3052653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88418" y="3620551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78801" y="4222857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8399565" y="2729131"/>
            <a:ext cx="1162011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357220" y="4454546"/>
            <a:ext cx="1162011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1"/>
          </p:cNvCxnSpPr>
          <p:nvPr/>
        </p:nvCxnSpPr>
        <p:spPr>
          <a:xfrm flipH="1">
            <a:off x="8394144" y="3110865"/>
            <a:ext cx="1167432" cy="1697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1"/>
          </p:cNvCxnSpPr>
          <p:nvPr/>
        </p:nvCxnSpPr>
        <p:spPr>
          <a:xfrm flipH="1" flipV="1">
            <a:off x="8385599" y="3283485"/>
            <a:ext cx="1196185" cy="31144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278112" y="1859064"/>
            <a:ext cx="143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المجال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85720" y="1848462"/>
            <a:ext cx="143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المدى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81784" y="4268703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8394144" y="3868587"/>
            <a:ext cx="1134232" cy="16264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8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528420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ar-SA" sz="36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الاستنتاج</a:t>
            </a:r>
            <a:endParaRPr lang="en-US" sz="36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191" y="2540604"/>
            <a:ext cx="11287721" cy="3033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يوجد </a:t>
            </a:r>
            <a:r>
              <a:rPr lang="ar-SA" sz="2400" b="1" dirty="0">
                <a:latin typeface="Tajawal" panose="00000500000000000000" pitchFamily="2" charset="-78"/>
                <a:cs typeface="Tajawal" panose="00000500000000000000" pitchFamily="2" charset="-78"/>
              </a:rPr>
              <a:t>اقتران عكسي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          (س)                          كان </a:t>
            </a:r>
            <a:r>
              <a:rPr lang="ar-SA" sz="2400" b="1" dirty="0">
                <a:latin typeface="Tajawal" panose="00000500000000000000" pitchFamily="2" charset="-78"/>
                <a:cs typeface="Tajawal" panose="00000500000000000000" pitchFamily="2" charset="-78"/>
              </a:rPr>
              <a:t>ق(س) اقتران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تناظر </a:t>
            </a:r>
          </a:p>
          <a:p>
            <a:pPr algn="r" rtl="1"/>
            <a:endParaRPr lang="ar-S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من خصائص أي اقترانين متعاكسين أن كلاً منهما يعكس أثر الاخر لذا ينتج من تركيبهما </a:t>
            </a:r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الاقتران المحايد،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وقاعدته هي </a:t>
            </a:r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ق(س) = س</a:t>
            </a:r>
          </a:p>
          <a:p>
            <a:pPr algn="r" rtl="1"/>
            <a:endParaRPr lang="ar-SA" sz="2400" b="1" dirty="0" smtClean="0">
              <a:solidFill>
                <a:srgbClr val="FF0000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endParaRPr lang="ar-S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يكون الاقتران ق-1(س) الاقتران العكسي ل ق(س)</a:t>
            </a:r>
            <a:endParaRPr lang="ar-SA" sz="2400" dirty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6301630" y="2439728"/>
            <a:ext cx="1337911" cy="7199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4223506" y="4604844"/>
            <a:ext cx="1337911" cy="7199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63355" y="4527288"/>
            <a:ext cx="9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ق ○  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931" y="4503164"/>
            <a:ext cx="159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(س) = س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5708" y="5028226"/>
            <a:ext cx="665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ق</a:t>
            </a:r>
            <a:r>
              <a:rPr lang="en-US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○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425" y="5007505"/>
            <a:ext cx="159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(س) = س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91422" y="4964829"/>
                <a:ext cx="964751" cy="540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</m:ctrlPr>
                        </m:sSub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1</m:t>
                          </m:r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−</m:t>
                          </m:r>
                        </m:e>
                        <m:sub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ق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422" y="4964829"/>
                <a:ext cx="964751" cy="540212"/>
              </a:xfrm>
              <a:prstGeom prst="rect">
                <a:avLst/>
              </a:prstGeom>
              <a:blipFill rotWithShape="0">
                <a:blip r:embed="rId2"/>
                <a:stretch>
                  <a:fillRect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73110" y="2439728"/>
                <a:ext cx="964751" cy="540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</m:ctrlPr>
                        </m:sSub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1</m:t>
                          </m:r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−</m:t>
                          </m:r>
                        </m:e>
                        <m:sub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ق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110" y="2439728"/>
                <a:ext cx="964751" cy="540212"/>
              </a:xfrm>
              <a:prstGeom prst="rect">
                <a:avLst/>
              </a:prstGeom>
              <a:blipFill rotWithShape="0">
                <a:blip r:embed="rId3"/>
                <a:stretch>
                  <a:fillRect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36117" y="4414358"/>
                <a:ext cx="964751" cy="540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</m:ctrlPr>
                        </m:sSub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1</m:t>
                          </m:r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−</m:t>
                          </m:r>
                        </m:e>
                        <m:sub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ق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117" y="4414358"/>
                <a:ext cx="964751" cy="540212"/>
              </a:xfrm>
              <a:prstGeom prst="rect">
                <a:avLst/>
              </a:prstGeom>
              <a:blipFill rotWithShape="0">
                <a:blip r:embed="rId4"/>
                <a:stretch>
                  <a:fillRect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3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40" y="491151"/>
            <a:ext cx="11029616" cy="1013800"/>
          </a:xfrm>
        </p:spPr>
        <p:txBody>
          <a:bodyPr/>
          <a:lstStyle/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مثال 1: ارسم المخطط السهمي للاقتران العكسي للاقتران ق المرسوم أدناه</a:t>
            </a:r>
            <a:endParaRPr lang="en-US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175200" y="2752344"/>
            <a:ext cx="877824" cy="2615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58664" y="2937305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8664" y="3507021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7898" y="4074919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68281" y="4677225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682808" y="2752344"/>
            <a:ext cx="877824" cy="2615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66272" y="2937305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6272" y="3507021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85506" y="4074919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75889" y="4677225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>
            <a:stCxn id="6" idx="1"/>
          </p:cNvCxnSpPr>
          <p:nvPr/>
        </p:nvCxnSpPr>
        <p:spPr>
          <a:xfrm flipH="1" flipV="1">
            <a:off x="9296653" y="3168137"/>
            <a:ext cx="1162011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9254308" y="4908914"/>
            <a:ext cx="1162011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</p:cNvCxnSpPr>
          <p:nvPr/>
        </p:nvCxnSpPr>
        <p:spPr>
          <a:xfrm flipH="1">
            <a:off x="9296653" y="3737854"/>
            <a:ext cx="1162011" cy="56789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9282686" y="3737853"/>
            <a:ext cx="1185595" cy="56789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75200" y="2313432"/>
            <a:ext cx="143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المجال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8849" y="2311798"/>
            <a:ext cx="143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المدى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7650328" y="5473761"/>
            <a:ext cx="34219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اقتران واحد لواحد  </a:t>
            </a:r>
            <a:r>
              <a:rPr lang="ar-SA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√</a:t>
            </a:r>
          </a:p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اقتران شامل </a:t>
            </a:r>
            <a:r>
              <a:rPr lang="ar-SA" b="1" dirty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√</a:t>
            </a:r>
            <a:endParaRPr lang="ar-SA" b="1" dirty="0" smtClean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اقتران تناظر </a:t>
            </a:r>
            <a:r>
              <a:rPr lang="ar-SA" b="1" dirty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√</a:t>
            </a:r>
            <a:endParaRPr lang="ar-SA" b="1" dirty="0" smtClean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يوجد اقتران عكسي </a:t>
            </a:r>
            <a:r>
              <a:rPr lang="ar-SA" b="1" dirty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√</a:t>
            </a:r>
            <a:endParaRPr lang="en-US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5753969" y="3317848"/>
            <a:ext cx="1847088" cy="14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690568" y="2047471"/>
            <a:ext cx="136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ق</a:t>
            </a:r>
            <a:endParaRPr lang="en-US" sz="2400" b="1" dirty="0">
              <a:solidFill>
                <a:schemeClr val="accent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0765" y="4844660"/>
            <a:ext cx="226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الاقتران العكسي</a:t>
            </a:r>
            <a:endParaRPr lang="en-US" sz="2400" b="1" dirty="0">
              <a:solidFill>
                <a:schemeClr val="accent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76973" y="2752344"/>
            <a:ext cx="877824" cy="2615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60437" y="2937305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60437" y="3507021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9671" y="4074919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0054" y="4677225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084581" y="2752344"/>
            <a:ext cx="877824" cy="2615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368045" y="2937305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8045" y="3507021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7279" y="4074919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77662" y="4677225"/>
            <a:ext cx="59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Arrow Connector 34"/>
          <p:cNvCxnSpPr>
            <a:stCxn id="26" idx="1"/>
          </p:cNvCxnSpPr>
          <p:nvPr/>
        </p:nvCxnSpPr>
        <p:spPr>
          <a:xfrm flipH="1" flipV="1">
            <a:off x="2698426" y="3168137"/>
            <a:ext cx="1162011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656081" y="4908914"/>
            <a:ext cx="1162011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1"/>
          </p:cNvCxnSpPr>
          <p:nvPr/>
        </p:nvCxnSpPr>
        <p:spPr>
          <a:xfrm flipH="1">
            <a:off x="2698426" y="3737854"/>
            <a:ext cx="1162011" cy="56789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684459" y="3737853"/>
            <a:ext cx="1185595" cy="56789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76973" y="2313432"/>
            <a:ext cx="143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المجال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80622" y="2311798"/>
            <a:ext cx="143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المدى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730371" y="1901051"/>
                <a:ext cx="964751" cy="540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</m:ctrlPr>
                        </m:sSubPr>
                        <m:e>
                          <m:r>
                            <a:rPr lang="ar-SA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1</m:t>
                          </m:r>
                          <m:r>
                            <a:rPr lang="ar-SA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−</m:t>
                          </m:r>
                        </m:e>
                        <m:sub>
                          <m:r>
                            <a:rPr lang="ar-SA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ق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71" y="1901051"/>
                <a:ext cx="964751" cy="540212"/>
              </a:xfrm>
              <a:prstGeom prst="rect">
                <a:avLst/>
              </a:prstGeom>
              <a:blipFill rotWithShape="0">
                <a:blip r:embed="rId2"/>
                <a:stretch>
                  <a:fillRect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6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8416" y="435353"/>
            <a:ext cx="11336488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مثال 2: جد الاقتران العكسي للاقتران ك(س) = س + 4، ثم ارسم كلا الاقترانين</a:t>
            </a:r>
            <a:endParaRPr lang="en-US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6248" y="2441448"/>
            <a:ext cx="5054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ك ○             (س) = س</a:t>
            </a:r>
          </a:p>
          <a:p>
            <a:pPr algn="r"/>
            <a:endParaRPr lang="ar-SA" b="1" dirty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ك(             (س) = س</a:t>
            </a:r>
          </a:p>
          <a:p>
            <a:pPr algn="r"/>
            <a:endParaRPr lang="ar-SA" b="1" dirty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/>
            <a:r>
              <a:rPr lang="ar-SA" b="1" dirty="0"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          (</a:t>
            </a:r>
            <a:r>
              <a:rPr lang="ar-SA" b="1" dirty="0">
                <a:latin typeface="Tajawal" panose="00000500000000000000" pitchFamily="2" charset="-78"/>
                <a:cs typeface="Tajawal" panose="00000500000000000000" pitchFamily="2" charset="-78"/>
              </a:rPr>
              <a:t>س) </a:t>
            </a:r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+ 4 = س</a:t>
            </a:r>
          </a:p>
          <a:p>
            <a:pPr algn="r"/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           (س) = س - 4</a:t>
            </a:r>
          </a:p>
          <a:p>
            <a:pPr algn="r"/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60408" y="3987942"/>
            <a:ext cx="2350008" cy="5902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00" y="2010155"/>
            <a:ext cx="6545062" cy="32122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5778576"/>
            <a:ext cx="722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ماذا تلاحظ؟؟</a:t>
            </a:r>
            <a:endParaRPr lang="en-US" sz="2800" b="1" dirty="0">
              <a:solidFill>
                <a:schemeClr val="accent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058" y="4671060"/>
            <a:ext cx="2186940" cy="2186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369898" y="2368002"/>
                <a:ext cx="812978" cy="428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</m:ctrlPr>
                        </m:sSubPr>
                        <m:e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𝟏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−</m:t>
                          </m:r>
                        </m:e>
                        <m:sub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ك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898" y="2368002"/>
                <a:ext cx="812978" cy="428194"/>
              </a:xfrm>
              <a:prstGeom prst="rect">
                <a:avLst/>
              </a:prstGeom>
              <a:blipFill rotWithShape="0">
                <a:blip r:embed="rId4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763197" y="3473123"/>
                <a:ext cx="812978" cy="428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</m:ctrlPr>
                        </m:sSubPr>
                        <m:e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𝟏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−</m:t>
                          </m:r>
                        </m:e>
                        <m:sub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ك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197" y="3473123"/>
                <a:ext cx="812978" cy="428194"/>
              </a:xfrm>
              <a:prstGeom prst="rect">
                <a:avLst/>
              </a:prstGeom>
              <a:blipFill rotWithShape="0"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452435" y="2923181"/>
                <a:ext cx="812978" cy="428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</m:ctrlPr>
                        </m:sSubPr>
                        <m:e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𝟏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−</m:t>
                          </m:r>
                        </m:e>
                        <m:sub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ك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435" y="2923181"/>
                <a:ext cx="812978" cy="428194"/>
              </a:xfrm>
              <a:prstGeom prst="rect">
                <a:avLst/>
              </a:prstGeom>
              <a:blipFill rotWithShape="0"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792534" y="4033700"/>
                <a:ext cx="812978" cy="428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</m:ctrlPr>
                        </m:sSubPr>
                        <m:e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𝟏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−</m:t>
                          </m:r>
                        </m:e>
                        <m:sub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jawal" panose="00000500000000000000" pitchFamily="2" charset="-78"/>
                            </a:rPr>
                            <m:t>ك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534" y="4033700"/>
                <a:ext cx="812978" cy="428194"/>
              </a:xfrm>
              <a:prstGeom prst="rect">
                <a:avLst/>
              </a:prstGeom>
              <a:blipFill rotWithShape="0"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3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584448" y="2160341"/>
                <a:ext cx="8897112" cy="1652707"/>
              </a:xfrm>
            </p:spPr>
            <p:txBody>
              <a:bodyPr>
                <a:normAutofit/>
              </a:bodyPr>
              <a:lstStyle/>
              <a:p>
                <a:r>
                  <a:rPr lang="ar-SA" b="1" dirty="0" smtClean="0">
                    <a:solidFill>
                      <a:schemeClr val="tx1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أثبت أن كلاً من الاقترانين ق(س) = 4 س – 8</a:t>
                </a:r>
                <a:br>
                  <a:rPr lang="ar-SA" b="1" dirty="0" smtClean="0">
                    <a:solidFill>
                      <a:schemeClr val="tx1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</a:br>
                <a:r>
                  <a:rPr lang="ar-SA" b="1" dirty="0" smtClean="0">
                    <a:solidFill>
                      <a:schemeClr val="tx1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2 </a:t>
                </a:r>
                <a14:m>
                  <m:oMath xmlns:m="http://schemas.openxmlformats.org/officeDocument/2006/math">
                    <m:r>
                      <a:rPr lang="ar-S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ar-S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S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س</m:t>
                        </m:r>
                      </m:num>
                      <m:den>
                        <m:r>
                          <a:rPr lang="ar-S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ar-SA" b="1" dirty="0" smtClean="0">
                    <a:solidFill>
                      <a:schemeClr val="tx1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ل(س) = </a:t>
                </a:r>
                <a:r>
                  <a:rPr lang="ar-SA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ar-SA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84448" y="2160341"/>
                <a:ext cx="8897112" cy="1652707"/>
              </a:xfrm>
              <a:blipFill rotWithShape="0">
                <a:blip r:embed="rId2"/>
                <a:stretch>
                  <a:fillRect l="-1438"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32567" y="2160341"/>
            <a:ext cx="3373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latin typeface="Tajawal" panose="00000500000000000000" pitchFamily="2" charset="-78"/>
                <a:cs typeface="Tajawal" panose="00000500000000000000" pitchFamily="2" charset="-78"/>
              </a:rPr>
              <a:t>هو اقتران عكسي </a:t>
            </a:r>
            <a:r>
              <a:rPr lang="ar-SA" sz="28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للآخر</a:t>
            </a:r>
            <a:endParaRPr lang="en-US" sz="2800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1026" name="Picture 2" descr="فكر في PNG الموافقة المسبقة عن علم | PNG 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33" y="2683561"/>
            <a:ext cx="2016023" cy="384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1191" y="528420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36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فكّر!!</a:t>
            </a:r>
            <a:endParaRPr lang="en-US" sz="36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00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Ma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667"/>
      </a:accent1>
      <a:accent2>
        <a:srgbClr val="F08CA1"/>
      </a:accent2>
      <a:accent3>
        <a:srgbClr val="A5A5A5"/>
      </a:accent3>
      <a:accent4>
        <a:srgbClr val="13918B"/>
      </a:accent4>
      <a:accent5>
        <a:srgbClr val="6BD7CF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284</TotalTime>
  <Words>291</Words>
  <Application>Microsoft Office PowerPoint</Application>
  <PresentationFormat>Widescreen</PresentationFormat>
  <Paragraphs>103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Wingdings 2</vt:lpstr>
      <vt:lpstr>Calibri</vt:lpstr>
      <vt:lpstr>Gill Sans MT</vt:lpstr>
      <vt:lpstr>Wingdings</vt:lpstr>
      <vt:lpstr>Cambria Math</vt:lpstr>
      <vt:lpstr>Tajawal</vt:lpstr>
      <vt:lpstr>Dividend</vt:lpstr>
      <vt:lpstr>تمثيل الاقتران العكسي</vt:lpstr>
      <vt:lpstr>ماذا سنتعلم ؟؟</vt:lpstr>
      <vt:lpstr>الاقتران العكسي</vt:lpstr>
      <vt:lpstr>الاقتران العكسي</vt:lpstr>
      <vt:lpstr>الاستنتاج</vt:lpstr>
      <vt:lpstr>مثال 1: ارسم المخطط السهمي للاقتران العكسي للاقتران ق المرسوم أدناه</vt:lpstr>
      <vt:lpstr>PowerPoint Presentation</vt:lpstr>
      <vt:lpstr>أثبت أن كلاً من الاقترانين ق(س) = 4 س – 8 2 +س/4 ل(س) =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الخلية النباتية والحيوانية</dc:title>
  <dc:creator>cce1</dc:creator>
  <cp:lastModifiedBy>cce1</cp:lastModifiedBy>
  <cp:revision>32</cp:revision>
  <dcterms:created xsi:type="dcterms:W3CDTF">2022-05-27T06:17:51Z</dcterms:created>
  <dcterms:modified xsi:type="dcterms:W3CDTF">2022-07-05T12:09:43Z</dcterms:modified>
</cp:coreProperties>
</file>