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embeddedFontLst>
    <p:embeddedFont>
      <p:font typeface="Calibri Light" pitchFamily="34" charset="0"/>
      <p:regular r:id="rId14"/>
      <p:italic r:id="rId15"/>
    </p:embeddedFont>
    <p:embeddedFont>
      <p:font typeface="JF Flat" pitchFamily="2" charset="-78"/>
      <p:regular r:id="rId16"/>
    </p:embeddedFont>
    <p:embeddedFont>
      <p:font typeface="Calibri" pitchFamily="34" charset="0"/>
      <p:regular r:id="rId17"/>
      <p:bold r:id="rId18"/>
      <p:italic r:id="rId19"/>
      <p:boldItalic r:id="rId20"/>
    </p:embeddedFont>
    <p:embeddedFont>
      <p:font typeface="Cambria Math" pitchFamily="18" charset="0"/>
      <p:regular r:id="rId21"/>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6497"/>
    <a:srgbClr val="A65986"/>
    <a:srgbClr val="965077"/>
    <a:srgbClr val="A45F5E"/>
    <a:srgbClr val="714168"/>
    <a:srgbClr val="AA67DB"/>
    <a:srgbClr val="BB5558"/>
    <a:srgbClr val="A477C1"/>
    <a:srgbClr val="76BBEE"/>
    <a:srgbClr val="78E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45"/>
    <p:restoredTop sz="94640"/>
  </p:normalViewPr>
  <p:slideViewPr>
    <p:cSldViewPr snapToGrid="0" snapToObjects="1">
      <p:cViewPr varScale="1">
        <p:scale>
          <a:sx n="61" d="100"/>
          <a:sy n="61" d="100"/>
        </p:scale>
        <p:origin x="-88" y="-4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AF345B-F373-43A9-85FD-98FB3508CE34}" type="doc">
      <dgm:prSet loTypeId="urn:microsoft.com/office/officeart/2005/8/layout/hierarchy6" loCatId="hierarchy" qsTypeId="urn:microsoft.com/office/officeart/2005/8/quickstyle/simple2" qsCatId="simple" csTypeId="urn:microsoft.com/office/officeart/2005/8/colors/colorful3" csCatId="colorful" phldr="1"/>
      <dgm:spPr/>
      <dgm:t>
        <a:bodyPr/>
        <a:lstStyle/>
        <a:p>
          <a:pPr rtl="1"/>
          <a:endParaRPr lang="x-none"/>
        </a:p>
      </dgm:t>
    </dgm:pt>
    <dgm:pt modelId="{15587C3E-85B9-48AE-B415-A6B5ADFBCCC5}">
      <dgm:prSet phldrT="[نص]"/>
      <dgm:spPr>
        <a:solidFill>
          <a:srgbClr val="A65986">
            <a:alpha val="90196"/>
          </a:srgbClr>
        </a:solidFill>
        <a:ln>
          <a:solidFill>
            <a:schemeClr val="tx1">
              <a:lumMod val="50000"/>
              <a:lumOff val="50000"/>
            </a:schemeClr>
          </a:solidFill>
        </a:ln>
      </dgm:spPr>
      <dgm:t>
        <a:bodyPr/>
        <a:lstStyle/>
        <a:p>
          <a:pPr rtl="1"/>
          <a:r>
            <a:rPr lang="ar-SA" dirty="0">
              <a:latin typeface="JF Flat" panose="02000500000000000000" pitchFamily="2" charset="-78"/>
              <a:cs typeface="JF Flat" panose="02000500000000000000" pitchFamily="2" charset="-78"/>
            </a:rPr>
            <a:t>العوامل </a:t>
          </a:r>
          <a:r>
            <a:rPr lang="ar-SA" dirty="0" err="1">
              <a:latin typeface="JF Flat" panose="02000500000000000000" pitchFamily="2" charset="-78"/>
              <a:cs typeface="JF Flat" panose="02000500000000000000" pitchFamily="2" charset="-78"/>
            </a:rPr>
            <a:t>المثؤثر</a:t>
          </a:r>
          <a:r>
            <a:rPr lang="ar-SA" dirty="0">
              <a:latin typeface="JF Flat" panose="02000500000000000000" pitchFamily="2" charset="-78"/>
              <a:cs typeface="JF Flat" panose="02000500000000000000" pitchFamily="2" charset="-78"/>
            </a:rPr>
            <a:t> </a:t>
          </a:r>
          <a:endParaRPr lang="x-none">
            <a:latin typeface="JF Flat" panose="02000500000000000000" pitchFamily="2" charset="-78"/>
            <a:cs typeface="JF Flat" panose="02000500000000000000" pitchFamily="2" charset="-78"/>
          </a:endParaRPr>
        </a:p>
      </dgm:t>
    </dgm:pt>
    <dgm:pt modelId="{6BE5EDB5-E88E-49CF-9C9E-45C2BC114F67}" type="parTrans" cxnId="{055D9BB2-CC7E-444C-A57E-EC53AA899572}">
      <dgm:prSet/>
      <dgm:spPr>
        <a:noFill/>
        <a:ln>
          <a:solidFill>
            <a:srgbClr val="7030A0"/>
          </a:solidFill>
        </a:ln>
      </dgm:spPr>
      <dgm:t>
        <a:bodyPr/>
        <a:lstStyle/>
        <a:p>
          <a:pPr rtl="1"/>
          <a:endParaRPr lang="x-none"/>
        </a:p>
      </dgm:t>
    </dgm:pt>
    <dgm:pt modelId="{B19D8C94-A548-4DEA-AFB5-81B5D82C4D6A}" type="sibTrans" cxnId="{055D9BB2-CC7E-444C-A57E-EC53AA899572}">
      <dgm:prSet/>
      <dgm:spPr/>
      <dgm:t>
        <a:bodyPr/>
        <a:lstStyle/>
        <a:p>
          <a:pPr rtl="1"/>
          <a:endParaRPr lang="x-none"/>
        </a:p>
      </dgm:t>
    </dgm:pt>
    <dgm:pt modelId="{FBB7F657-3270-41FA-9927-A3D3947DFDB4}">
      <dgm:prSet phldrT="[نص]"/>
      <dgm:spPr>
        <a:solidFill>
          <a:srgbClr val="BA6497">
            <a:alpha val="76863"/>
          </a:srgbClr>
        </a:solidFill>
        <a:ln>
          <a:solidFill>
            <a:schemeClr val="tx1">
              <a:lumMod val="50000"/>
              <a:lumOff val="50000"/>
            </a:schemeClr>
          </a:solidFill>
        </a:ln>
      </dgm:spPr>
      <dgm:t>
        <a:bodyPr/>
        <a:lstStyle/>
        <a:p>
          <a:pPr rtl="1"/>
          <a:r>
            <a:rPr lang="ar-SA" dirty="0">
              <a:latin typeface="JF Flat" panose="02000500000000000000" pitchFamily="2" charset="-78"/>
              <a:cs typeface="JF Flat" panose="02000500000000000000" pitchFamily="2" charset="-78"/>
            </a:rPr>
            <a:t>ارتفاع</a:t>
          </a:r>
          <a:br>
            <a:rPr lang="ar-SA" dirty="0">
              <a:latin typeface="JF Flat" panose="02000500000000000000" pitchFamily="2" charset="-78"/>
              <a:cs typeface="JF Flat" panose="02000500000000000000" pitchFamily="2" charset="-78"/>
            </a:rPr>
          </a:br>
          <a:r>
            <a:rPr lang="ar-SA" dirty="0">
              <a:latin typeface="JF Flat" panose="02000500000000000000" pitchFamily="2" charset="-78"/>
              <a:cs typeface="JF Flat" panose="02000500000000000000" pitchFamily="2" charset="-78"/>
            </a:rPr>
            <a:t>(</a:t>
          </a:r>
          <a:r>
            <a:rPr lang="ar-SA" dirty="0" err="1">
              <a:latin typeface="JF Flat" panose="02000500000000000000" pitchFamily="2" charset="-78"/>
              <a:cs typeface="JF Flat" panose="02000500000000000000" pitchFamily="2" charset="-78"/>
            </a:rPr>
            <a:t>م</a:t>
          </a:r>
          <a:r>
            <a:rPr lang="ar-SA" dirty="0">
              <a:latin typeface="JF Flat" panose="02000500000000000000" pitchFamily="2" charset="-78"/>
              <a:cs typeface="JF Flat" panose="02000500000000000000" pitchFamily="2" charset="-78"/>
            </a:rPr>
            <a:t>)</a:t>
          </a:r>
        </a:p>
      </dgm:t>
    </dgm:pt>
    <dgm:pt modelId="{5E5A904B-E345-4089-A19C-C0977B9D8964}" type="parTrans" cxnId="{80A61049-8C20-4875-97D5-702B36ADA257}">
      <dgm:prSet/>
      <dgm:spPr/>
      <dgm:t>
        <a:bodyPr/>
        <a:lstStyle/>
        <a:p>
          <a:pPr rtl="1"/>
          <a:endParaRPr lang="x-none"/>
        </a:p>
      </dgm:t>
    </dgm:pt>
    <dgm:pt modelId="{A66C160D-96C4-42BB-A224-3948402902BF}" type="sibTrans" cxnId="{80A61049-8C20-4875-97D5-702B36ADA257}">
      <dgm:prSet/>
      <dgm:spPr/>
      <dgm:t>
        <a:bodyPr/>
        <a:lstStyle/>
        <a:p>
          <a:pPr rtl="1"/>
          <a:endParaRPr lang="x-none"/>
        </a:p>
      </dgm:t>
    </dgm:pt>
    <dgm:pt modelId="{7F85D3AC-7F1D-42A0-A646-EF3FB26C7F36}">
      <dgm:prSet phldrT="[نص]"/>
      <dgm:spPr>
        <a:solidFill>
          <a:srgbClr val="BA6497">
            <a:alpha val="76863"/>
          </a:srgbClr>
        </a:solidFill>
        <a:ln>
          <a:solidFill>
            <a:schemeClr val="tx1">
              <a:lumMod val="50000"/>
              <a:lumOff val="50000"/>
            </a:schemeClr>
          </a:solidFill>
        </a:ln>
      </dgm:spPr>
      <dgm:t>
        <a:bodyPr/>
        <a:lstStyle/>
        <a:p>
          <a:pPr rtl="1"/>
          <a:r>
            <a:rPr lang="ar-SA" dirty="0">
              <a:latin typeface="JF Flat" panose="02000500000000000000" pitchFamily="2" charset="-78"/>
              <a:cs typeface="JF Flat" panose="02000500000000000000" pitchFamily="2" charset="-78"/>
            </a:rPr>
            <a:t>كتلة </a:t>
          </a:r>
          <a:br>
            <a:rPr lang="ar-SA" dirty="0">
              <a:latin typeface="JF Flat" panose="02000500000000000000" pitchFamily="2" charset="-78"/>
              <a:cs typeface="JF Flat" panose="02000500000000000000" pitchFamily="2" charset="-78"/>
            </a:rPr>
          </a:br>
          <a:r>
            <a:rPr lang="ar-SA" dirty="0">
              <a:latin typeface="JF Flat" panose="02000500000000000000" pitchFamily="2" charset="-78"/>
              <a:cs typeface="JF Flat" panose="02000500000000000000" pitchFamily="2" charset="-78"/>
            </a:rPr>
            <a:t>(كغم)</a:t>
          </a:r>
          <a:endParaRPr lang="x-none">
            <a:latin typeface="JF Flat" panose="02000500000000000000" pitchFamily="2" charset="-78"/>
            <a:cs typeface="JF Flat" panose="02000500000000000000" pitchFamily="2" charset="-78"/>
          </a:endParaRPr>
        </a:p>
      </dgm:t>
    </dgm:pt>
    <dgm:pt modelId="{29BA8790-4A09-43BE-B1B4-DFC566543A49}" type="parTrans" cxnId="{DE9D351A-58ED-4F1F-9BF6-62040D3AA561}">
      <dgm:prSet/>
      <dgm:spPr/>
      <dgm:t>
        <a:bodyPr/>
        <a:lstStyle/>
        <a:p>
          <a:pPr rtl="1"/>
          <a:endParaRPr lang="x-none"/>
        </a:p>
      </dgm:t>
    </dgm:pt>
    <dgm:pt modelId="{D53F489A-C798-4FE6-ADF1-84592AD6947A}" type="sibTrans" cxnId="{DE9D351A-58ED-4F1F-9BF6-62040D3AA561}">
      <dgm:prSet/>
      <dgm:spPr/>
      <dgm:t>
        <a:bodyPr/>
        <a:lstStyle/>
        <a:p>
          <a:pPr rtl="1"/>
          <a:endParaRPr lang="x-none"/>
        </a:p>
      </dgm:t>
    </dgm:pt>
    <dgm:pt modelId="{6B0F2D98-23F4-4F66-A711-09EFBF65254E}">
      <dgm:prSet/>
      <dgm:spPr>
        <a:solidFill>
          <a:srgbClr val="A65986">
            <a:alpha val="90196"/>
          </a:srgbClr>
        </a:solidFill>
        <a:ln>
          <a:solidFill>
            <a:schemeClr val="tx1">
              <a:lumMod val="50000"/>
              <a:lumOff val="50000"/>
            </a:schemeClr>
          </a:solidFill>
        </a:ln>
      </dgm:spPr>
      <dgm:t>
        <a:bodyPr/>
        <a:lstStyle/>
        <a:p>
          <a:pPr rtl="1"/>
          <a:r>
            <a:rPr lang="ar-SA" dirty="0">
              <a:latin typeface="JF Flat" panose="02000500000000000000" pitchFamily="2" charset="-78"/>
              <a:cs typeface="JF Flat" panose="02000500000000000000" pitchFamily="2" charset="-78"/>
            </a:rPr>
            <a:t>الطاقة الوضع</a:t>
          </a:r>
        </a:p>
        <a:p>
          <a:pPr rtl="1"/>
          <a:r>
            <a:rPr lang="ar-SA" dirty="0">
              <a:latin typeface="JF Flat" panose="02000500000000000000" pitchFamily="2" charset="-78"/>
              <a:cs typeface="JF Flat" panose="02000500000000000000" pitchFamily="2" charset="-78"/>
            </a:rPr>
            <a:t> تتناسب طرديا مع الكتلة </a:t>
          </a:r>
        </a:p>
      </dgm:t>
    </dgm:pt>
    <dgm:pt modelId="{4A76427F-8334-46CF-8122-3DC1654BAB7F}" type="parTrans" cxnId="{6B65E381-B412-42B1-91BE-3B475C3A39C8}">
      <dgm:prSet/>
      <dgm:spPr>
        <a:ln>
          <a:solidFill>
            <a:srgbClr val="AA67DB"/>
          </a:solidFill>
        </a:ln>
      </dgm:spPr>
      <dgm:t>
        <a:bodyPr/>
        <a:lstStyle/>
        <a:p>
          <a:pPr rtl="1"/>
          <a:endParaRPr lang="ar-SA"/>
        </a:p>
      </dgm:t>
    </dgm:pt>
    <dgm:pt modelId="{D6585D5A-9736-4B17-BFCF-9BD8EE0CD0C2}" type="sibTrans" cxnId="{6B65E381-B412-42B1-91BE-3B475C3A39C8}">
      <dgm:prSet/>
      <dgm:spPr/>
      <dgm:t>
        <a:bodyPr/>
        <a:lstStyle/>
        <a:p>
          <a:pPr rtl="1"/>
          <a:endParaRPr lang="ar-SA"/>
        </a:p>
      </dgm:t>
    </dgm:pt>
    <dgm:pt modelId="{FB8D02D1-FE70-435E-9567-10550ED00489}">
      <dgm:prSet/>
      <dgm:spPr>
        <a:solidFill>
          <a:srgbClr val="A65986">
            <a:alpha val="90196"/>
          </a:srgbClr>
        </a:solidFill>
        <a:ln>
          <a:solidFill>
            <a:schemeClr val="tx1">
              <a:lumMod val="50000"/>
              <a:lumOff val="50000"/>
            </a:schemeClr>
          </a:solidFill>
        </a:ln>
      </dgm:spPr>
      <dgm:t>
        <a:bodyPr/>
        <a:lstStyle/>
        <a:p>
          <a:pPr rtl="1"/>
          <a:r>
            <a:rPr lang="ar-SA" dirty="0">
              <a:latin typeface="JF Flat" panose="02000500000000000000" pitchFamily="2" charset="-78"/>
              <a:cs typeface="JF Flat" panose="02000500000000000000" pitchFamily="2" charset="-78"/>
            </a:rPr>
            <a:t>الطاقة الوضع تتناسب طرديا مع الارتفاع</a:t>
          </a:r>
        </a:p>
      </dgm:t>
    </dgm:pt>
    <dgm:pt modelId="{2641F3DA-5CA6-4F0B-9641-549D3E6073C1}" type="parTrans" cxnId="{C13E5FB9-0034-4A5C-94CE-98D04A33EA1E}">
      <dgm:prSet/>
      <dgm:spPr>
        <a:ln>
          <a:solidFill>
            <a:srgbClr val="AA67DB"/>
          </a:solidFill>
        </a:ln>
      </dgm:spPr>
      <dgm:t>
        <a:bodyPr/>
        <a:lstStyle/>
        <a:p>
          <a:pPr rtl="1"/>
          <a:endParaRPr lang="ar-SA"/>
        </a:p>
      </dgm:t>
    </dgm:pt>
    <dgm:pt modelId="{F59B0248-8D22-4788-A1FB-0428760FC22B}" type="sibTrans" cxnId="{C13E5FB9-0034-4A5C-94CE-98D04A33EA1E}">
      <dgm:prSet/>
      <dgm:spPr/>
      <dgm:t>
        <a:bodyPr/>
        <a:lstStyle/>
        <a:p>
          <a:pPr rtl="1"/>
          <a:endParaRPr lang="ar-SA"/>
        </a:p>
      </dgm:t>
    </dgm:pt>
    <dgm:pt modelId="{E91E6838-2DCE-41F6-8AA2-BA3926F61607}">
      <dgm:prSet phldrT="[نص]"/>
      <dgm:spPr>
        <a:solidFill>
          <a:srgbClr val="A65986"/>
        </a:solidFill>
        <a:ln>
          <a:solidFill>
            <a:schemeClr val="tx1">
              <a:lumMod val="50000"/>
              <a:lumOff val="50000"/>
            </a:schemeClr>
          </a:solidFill>
        </a:ln>
      </dgm:spPr>
      <dgm:t>
        <a:bodyPr/>
        <a:lstStyle/>
        <a:p>
          <a:pPr rtl="1"/>
          <a:r>
            <a:rPr lang="ar-SA" dirty="0">
              <a:latin typeface="JF Flat" panose="02000500000000000000" pitchFamily="2" charset="-78"/>
              <a:cs typeface="JF Flat" panose="02000500000000000000" pitchFamily="2" charset="-78"/>
            </a:rPr>
            <a:t>الطاقة</a:t>
          </a:r>
          <a:r>
            <a:rPr lang="ar-SA" baseline="0" dirty="0">
              <a:latin typeface="JF Flat" panose="02000500000000000000" pitchFamily="2" charset="-78"/>
              <a:cs typeface="JF Flat" panose="02000500000000000000" pitchFamily="2" charset="-78"/>
            </a:rPr>
            <a:t> التي يمتلكها الجسم بسبب موضعه وتقاس بالجول</a:t>
          </a:r>
          <a:endParaRPr lang="x-none">
            <a:latin typeface="JF Flat" panose="02000500000000000000" pitchFamily="2" charset="-78"/>
            <a:cs typeface="JF Flat" panose="02000500000000000000" pitchFamily="2" charset="-78"/>
          </a:endParaRPr>
        </a:p>
      </dgm:t>
    </dgm:pt>
    <dgm:pt modelId="{AF0F0010-6FCF-49F8-A4F6-9D2D993BA7C5}" type="sibTrans" cxnId="{FCD3E5BD-9BA9-4DEA-AC8F-1D5B16F40D1E}">
      <dgm:prSet/>
      <dgm:spPr/>
      <dgm:t>
        <a:bodyPr/>
        <a:lstStyle/>
        <a:p>
          <a:pPr rtl="1"/>
          <a:endParaRPr lang="x-none"/>
        </a:p>
      </dgm:t>
    </dgm:pt>
    <dgm:pt modelId="{3F047D25-FF41-4069-AEF7-870F446B8DA0}" type="parTrans" cxnId="{FCD3E5BD-9BA9-4DEA-AC8F-1D5B16F40D1E}">
      <dgm:prSet/>
      <dgm:spPr/>
      <dgm:t>
        <a:bodyPr/>
        <a:lstStyle/>
        <a:p>
          <a:pPr rtl="1"/>
          <a:endParaRPr lang="x-none"/>
        </a:p>
      </dgm:t>
    </dgm:pt>
    <dgm:pt modelId="{038946A7-BDF1-4046-B10A-DAE03637C617}" type="pres">
      <dgm:prSet presAssocID="{BBAF345B-F373-43A9-85FD-98FB3508CE34}" presName="mainComposite" presStyleCnt="0">
        <dgm:presLayoutVars>
          <dgm:chPref val="1"/>
          <dgm:dir/>
          <dgm:animOne val="branch"/>
          <dgm:animLvl val="lvl"/>
          <dgm:resizeHandles val="exact"/>
        </dgm:presLayoutVars>
      </dgm:prSet>
      <dgm:spPr/>
      <dgm:t>
        <a:bodyPr/>
        <a:lstStyle/>
        <a:p>
          <a:endParaRPr lang="en-US"/>
        </a:p>
      </dgm:t>
    </dgm:pt>
    <dgm:pt modelId="{536EB272-6EDB-4EC5-846D-654E0CE292C5}" type="pres">
      <dgm:prSet presAssocID="{BBAF345B-F373-43A9-85FD-98FB3508CE34}" presName="hierFlow" presStyleCnt="0"/>
      <dgm:spPr/>
    </dgm:pt>
    <dgm:pt modelId="{98294B33-FB8B-427D-B197-2DF5D57CCA42}" type="pres">
      <dgm:prSet presAssocID="{BBAF345B-F373-43A9-85FD-98FB3508CE34}" presName="hierChild1" presStyleCnt="0">
        <dgm:presLayoutVars>
          <dgm:chPref val="1"/>
          <dgm:animOne val="branch"/>
          <dgm:animLvl val="lvl"/>
        </dgm:presLayoutVars>
      </dgm:prSet>
      <dgm:spPr/>
    </dgm:pt>
    <dgm:pt modelId="{57D754ED-5FD6-D949-B3ED-EF2F99A1719B}" type="pres">
      <dgm:prSet presAssocID="{E91E6838-2DCE-41F6-8AA2-BA3926F61607}" presName="Name14" presStyleCnt="0"/>
      <dgm:spPr/>
    </dgm:pt>
    <dgm:pt modelId="{220C306A-8D6F-3241-A9D1-D91DA402821E}" type="pres">
      <dgm:prSet presAssocID="{E91E6838-2DCE-41F6-8AA2-BA3926F61607}" presName="level1Shape" presStyleLbl="node0" presStyleIdx="0" presStyleCnt="1">
        <dgm:presLayoutVars>
          <dgm:chPref val="3"/>
        </dgm:presLayoutVars>
      </dgm:prSet>
      <dgm:spPr/>
      <dgm:t>
        <a:bodyPr/>
        <a:lstStyle/>
        <a:p>
          <a:endParaRPr lang="en-US"/>
        </a:p>
      </dgm:t>
    </dgm:pt>
    <dgm:pt modelId="{31D3E96C-1E1A-C047-B066-A8E7F16911BB}" type="pres">
      <dgm:prSet presAssocID="{E91E6838-2DCE-41F6-8AA2-BA3926F61607}" presName="hierChild2" presStyleCnt="0"/>
      <dgm:spPr/>
    </dgm:pt>
    <dgm:pt modelId="{0E47DA47-C77D-41D3-A882-2917E25BB4B1}" type="pres">
      <dgm:prSet presAssocID="{6BE5EDB5-E88E-49CF-9C9E-45C2BC114F67}" presName="Name19" presStyleLbl="parChTrans1D2" presStyleIdx="0" presStyleCnt="3"/>
      <dgm:spPr/>
      <dgm:t>
        <a:bodyPr/>
        <a:lstStyle/>
        <a:p>
          <a:endParaRPr lang="en-US"/>
        </a:p>
      </dgm:t>
    </dgm:pt>
    <dgm:pt modelId="{F18A25B9-006B-4209-B41F-BB2469D08B8E}" type="pres">
      <dgm:prSet presAssocID="{15587C3E-85B9-48AE-B415-A6B5ADFBCCC5}" presName="Name21" presStyleCnt="0"/>
      <dgm:spPr/>
    </dgm:pt>
    <dgm:pt modelId="{64B425A0-70C7-4123-B016-BF55369E4EB6}" type="pres">
      <dgm:prSet presAssocID="{15587C3E-85B9-48AE-B415-A6B5ADFBCCC5}" presName="level2Shape" presStyleLbl="node2" presStyleIdx="0" presStyleCnt="3"/>
      <dgm:spPr/>
      <dgm:t>
        <a:bodyPr/>
        <a:lstStyle/>
        <a:p>
          <a:endParaRPr lang="en-US"/>
        </a:p>
      </dgm:t>
    </dgm:pt>
    <dgm:pt modelId="{EE00C7CB-1776-4330-9750-D1BE6797DB9B}" type="pres">
      <dgm:prSet presAssocID="{15587C3E-85B9-48AE-B415-A6B5ADFBCCC5}" presName="hierChild3" presStyleCnt="0"/>
      <dgm:spPr/>
    </dgm:pt>
    <dgm:pt modelId="{B2609ADB-5FD1-447D-ADF5-A2FA2C42382D}" type="pres">
      <dgm:prSet presAssocID="{5E5A904B-E345-4089-A19C-C0977B9D8964}" presName="Name19" presStyleLbl="parChTrans1D3" presStyleIdx="0" presStyleCnt="2"/>
      <dgm:spPr/>
      <dgm:t>
        <a:bodyPr/>
        <a:lstStyle/>
        <a:p>
          <a:endParaRPr lang="en-US"/>
        </a:p>
      </dgm:t>
    </dgm:pt>
    <dgm:pt modelId="{C3826229-4138-43D4-B424-89986B027F46}" type="pres">
      <dgm:prSet presAssocID="{FBB7F657-3270-41FA-9927-A3D3947DFDB4}" presName="Name21" presStyleCnt="0"/>
      <dgm:spPr/>
    </dgm:pt>
    <dgm:pt modelId="{C2C5EE17-1B72-40B7-B2A2-784BA6FB68D6}" type="pres">
      <dgm:prSet presAssocID="{FBB7F657-3270-41FA-9927-A3D3947DFDB4}" presName="level2Shape" presStyleLbl="node3" presStyleIdx="0" presStyleCnt="2"/>
      <dgm:spPr/>
      <dgm:t>
        <a:bodyPr/>
        <a:lstStyle/>
        <a:p>
          <a:endParaRPr lang="en-US"/>
        </a:p>
      </dgm:t>
    </dgm:pt>
    <dgm:pt modelId="{010E31EA-6AFC-46ED-88ED-CBD0B44375DA}" type="pres">
      <dgm:prSet presAssocID="{FBB7F657-3270-41FA-9927-A3D3947DFDB4}" presName="hierChild3" presStyleCnt="0"/>
      <dgm:spPr/>
    </dgm:pt>
    <dgm:pt modelId="{8343817E-0838-4F01-8F26-59F1FF7E8426}" type="pres">
      <dgm:prSet presAssocID="{29BA8790-4A09-43BE-B1B4-DFC566543A49}" presName="Name19" presStyleLbl="parChTrans1D3" presStyleIdx="1" presStyleCnt="2"/>
      <dgm:spPr/>
      <dgm:t>
        <a:bodyPr/>
        <a:lstStyle/>
        <a:p>
          <a:endParaRPr lang="en-US"/>
        </a:p>
      </dgm:t>
    </dgm:pt>
    <dgm:pt modelId="{A13DD35C-AD19-4FD7-9415-282295868A6E}" type="pres">
      <dgm:prSet presAssocID="{7F85D3AC-7F1D-42A0-A646-EF3FB26C7F36}" presName="Name21" presStyleCnt="0"/>
      <dgm:spPr/>
    </dgm:pt>
    <dgm:pt modelId="{3A822A50-EA49-4AF5-A14B-3FD6338F6213}" type="pres">
      <dgm:prSet presAssocID="{7F85D3AC-7F1D-42A0-A646-EF3FB26C7F36}" presName="level2Shape" presStyleLbl="node3" presStyleIdx="1" presStyleCnt="2" custLinFactNeighborX="4294" custLinFactNeighborY="3221"/>
      <dgm:spPr/>
      <dgm:t>
        <a:bodyPr/>
        <a:lstStyle/>
        <a:p>
          <a:endParaRPr lang="en-US"/>
        </a:p>
      </dgm:t>
    </dgm:pt>
    <dgm:pt modelId="{AA0673CA-13F1-48C9-B0D9-E5FF56B3F092}" type="pres">
      <dgm:prSet presAssocID="{7F85D3AC-7F1D-42A0-A646-EF3FB26C7F36}" presName="hierChild3" presStyleCnt="0"/>
      <dgm:spPr/>
    </dgm:pt>
    <dgm:pt modelId="{A5A3320E-F2DD-4FD8-A693-607FDADCA4E1}" type="pres">
      <dgm:prSet presAssocID="{4A76427F-8334-46CF-8122-3DC1654BAB7F}" presName="Name19" presStyleLbl="parChTrans1D2" presStyleIdx="1" presStyleCnt="3"/>
      <dgm:spPr/>
      <dgm:t>
        <a:bodyPr/>
        <a:lstStyle/>
        <a:p>
          <a:endParaRPr lang="en-US"/>
        </a:p>
      </dgm:t>
    </dgm:pt>
    <dgm:pt modelId="{DF18D369-D5CC-4F5D-A23E-420105F855C2}" type="pres">
      <dgm:prSet presAssocID="{6B0F2D98-23F4-4F66-A711-09EFBF65254E}" presName="Name21" presStyleCnt="0"/>
      <dgm:spPr/>
    </dgm:pt>
    <dgm:pt modelId="{CE3F0E1C-3E06-42F3-AABD-F6FF1F4330B5}" type="pres">
      <dgm:prSet presAssocID="{6B0F2D98-23F4-4F66-A711-09EFBF65254E}" presName="level2Shape" presStyleLbl="node2" presStyleIdx="1" presStyleCnt="3"/>
      <dgm:spPr/>
      <dgm:t>
        <a:bodyPr/>
        <a:lstStyle/>
        <a:p>
          <a:endParaRPr lang="en-US"/>
        </a:p>
      </dgm:t>
    </dgm:pt>
    <dgm:pt modelId="{07A2EA08-C31B-4079-A9A4-9EC0EA411D99}" type="pres">
      <dgm:prSet presAssocID="{6B0F2D98-23F4-4F66-A711-09EFBF65254E}" presName="hierChild3" presStyleCnt="0"/>
      <dgm:spPr/>
    </dgm:pt>
    <dgm:pt modelId="{91AB2990-4041-4DE1-9E96-CF5DA2E0CD49}" type="pres">
      <dgm:prSet presAssocID="{2641F3DA-5CA6-4F0B-9641-549D3E6073C1}" presName="Name19" presStyleLbl="parChTrans1D2" presStyleIdx="2" presStyleCnt="3"/>
      <dgm:spPr/>
      <dgm:t>
        <a:bodyPr/>
        <a:lstStyle/>
        <a:p>
          <a:endParaRPr lang="en-US"/>
        </a:p>
      </dgm:t>
    </dgm:pt>
    <dgm:pt modelId="{52E7AF3A-6E65-4DFE-AF74-414F35AE9686}" type="pres">
      <dgm:prSet presAssocID="{FB8D02D1-FE70-435E-9567-10550ED00489}" presName="Name21" presStyleCnt="0"/>
      <dgm:spPr/>
    </dgm:pt>
    <dgm:pt modelId="{B6FDCAF6-247E-4A9C-B298-AC90FC3D43FC}" type="pres">
      <dgm:prSet presAssocID="{FB8D02D1-FE70-435E-9567-10550ED00489}" presName="level2Shape" presStyleLbl="node2" presStyleIdx="2" presStyleCnt="3"/>
      <dgm:spPr/>
      <dgm:t>
        <a:bodyPr/>
        <a:lstStyle/>
        <a:p>
          <a:endParaRPr lang="en-US"/>
        </a:p>
      </dgm:t>
    </dgm:pt>
    <dgm:pt modelId="{3E252033-B4B9-4A8B-A0AE-3FBAC890405E}" type="pres">
      <dgm:prSet presAssocID="{FB8D02D1-FE70-435E-9567-10550ED00489}" presName="hierChild3" presStyleCnt="0"/>
      <dgm:spPr/>
    </dgm:pt>
    <dgm:pt modelId="{D06950DC-F5B5-4F73-BA20-3D9E19F41993}" type="pres">
      <dgm:prSet presAssocID="{BBAF345B-F373-43A9-85FD-98FB3508CE34}" presName="bgShapesFlow" presStyleCnt="0"/>
      <dgm:spPr/>
    </dgm:pt>
  </dgm:ptLst>
  <dgm:cxnLst>
    <dgm:cxn modelId="{6A5377C4-75BD-AE4B-8D5E-FADC02092C1F}" type="presOf" srcId="{6BE5EDB5-E88E-49CF-9C9E-45C2BC114F67}" destId="{0E47DA47-C77D-41D3-A882-2917E25BB4B1}" srcOrd="0" destOrd="0" presId="urn:microsoft.com/office/officeart/2005/8/layout/hierarchy6"/>
    <dgm:cxn modelId="{D13F05B9-C0F4-5E40-B213-71EB3C7D7B07}" type="presOf" srcId="{E91E6838-2DCE-41F6-8AA2-BA3926F61607}" destId="{220C306A-8D6F-3241-A9D1-D91DA402821E}" srcOrd="0" destOrd="0" presId="urn:microsoft.com/office/officeart/2005/8/layout/hierarchy6"/>
    <dgm:cxn modelId="{D14C0ABB-A8BC-B343-B6C5-ACC8F3CE4CCD}" type="presOf" srcId="{FB8D02D1-FE70-435E-9567-10550ED00489}" destId="{B6FDCAF6-247E-4A9C-B298-AC90FC3D43FC}" srcOrd="0" destOrd="0" presId="urn:microsoft.com/office/officeart/2005/8/layout/hierarchy6"/>
    <dgm:cxn modelId="{D6BDCB4C-0738-CB41-BCF3-AAA162C5EAC7}" type="presOf" srcId="{4A76427F-8334-46CF-8122-3DC1654BAB7F}" destId="{A5A3320E-F2DD-4FD8-A693-607FDADCA4E1}" srcOrd="0" destOrd="0" presId="urn:microsoft.com/office/officeart/2005/8/layout/hierarchy6"/>
    <dgm:cxn modelId="{A9A79B8F-9188-FB46-AB5F-1ECF2D77B2CD}" type="presOf" srcId="{7F85D3AC-7F1D-42A0-A646-EF3FB26C7F36}" destId="{3A822A50-EA49-4AF5-A14B-3FD6338F6213}" srcOrd="0" destOrd="0" presId="urn:microsoft.com/office/officeart/2005/8/layout/hierarchy6"/>
    <dgm:cxn modelId="{7608A9E4-431D-114A-AA60-B566D73B7BCD}" type="presOf" srcId="{2641F3DA-5CA6-4F0B-9641-549D3E6073C1}" destId="{91AB2990-4041-4DE1-9E96-CF5DA2E0CD49}" srcOrd="0" destOrd="0" presId="urn:microsoft.com/office/officeart/2005/8/layout/hierarchy6"/>
    <dgm:cxn modelId="{6468B195-9975-4F9A-88FC-0F6D44B6CE43}" type="presOf" srcId="{BBAF345B-F373-43A9-85FD-98FB3508CE34}" destId="{038946A7-BDF1-4046-B10A-DAE03637C617}" srcOrd="0" destOrd="0" presId="urn:microsoft.com/office/officeart/2005/8/layout/hierarchy6"/>
    <dgm:cxn modelId="{27679D39-033A-1345-BA38-E5A7CD8E4D6C}" type="presOf" srcId="{15587C3E-85B9-48AE-B415-A6B5ADFBCCC5}" destId="{64B425A0-70C7-4123-B016-BF55369E4EB6}" srcOrd="0" destOrd="0" presId="urn:microsoft.com/office/officeart/2005/8/layout/hierarchy6"/>
    <dgm:cxn modelId="{83BC57B9-3721-7640-8307-8C3429C1F80B}" type="presOf" srcId="{FBB7F657-3270-41FA-9927-A3D3947DFDB4}" destId="{C2C5EE17-1B72-40B7-B2A2-784BA6FB68D6}" srcOrd="0" destOrd="0" presId="urn:microsoft.com/office/officeart/2005/8/layout/hierarchy6"/>
    <dgm:cxn modelId="{DE9D351A-58ED-4F1F-9BF6-62040D3AA561}" srcId="{15587C3E-85B9-48AE-B415-A6B5ADFBCCC5}" destId="{7F85D3AC-7F1D-42A0-A646-EF3FB26C7F36}" srcOrd="1" destOrd="0" parTransId="{29BA8790-4A09-43BE-B1B4-DFC566543A49}" sibTransId="{D53F489A-C798-4FE6-ADF1-84592AD6947A}"/>
    <dgm:cxn modelId="{FCD3E5BD-9BA9-4DEA-AC8F-1D5B16F40D1E}" srcId="{BBAF345B-F373-43A9-85FD-98FB3508CE34}" destId="{E91E6838-2DCE-41F6-8AA2-BA3926F61607}" srcOrd="0" destOrd="0" parTransId="{3F047D25-FF41-4069-AEF7-870F446B8DA0}" sibTransId="{AF0F0010-6FCF-49F8-A4F6-9D2D993BA7C5}"/>
    <dgm:cxn modelId="{9A962BB6-826F-E445-86BF-BA19050E86BF}" type="presOf" srcId="{29BA8790-4A09-43BE-B1B4-DFC566543A49}" destId="{8343817E-0838-4F01-8F26-59F1FF7E8426}" srcOrd="0" destOrd="0" presId="urn:microsoft.com/office/officeart/2005/8/layout/hierarchy6"/>
    <dgm:cxn modelId="{80A61049-8C20-4875-97D5-702B36ADA257}" srcId="{15587C3E-85B9-48AE-B415-A6B5ADFBCCC5}" destId="{FBB7F657-3270-41FA-9927-A3D3947DFDB4}" srcOrd="0" destOrd="0" parTransId="{5E5A904B-E345-4089-A19C-C0977B9D8964}" sibTransId="{A66C160D-96C4-42BB-A224-3948402902BF}"/>
    <dgm:cxn modelId="{055D9BB2-CC7E-444C-A57E-EC53AA899572}" srcId="{E91E6838-2DCE-41F6-8AA2-BA3926F61607}" destId="{15587C3E-85B9-48AE-B415-A6B5ADFBCCC5}" srcOrd="0" destOrd="0" parTransId="{6BE5EDB5-E88E-49CF-9C9E-45C2BC114F67}" sibTransId="{B19D8C94-A548-4DEA-AFB5-81B5D82C4D6A}"/>
    <dgm:cxn modelId="{6C737F00-5687-EC43-934F-BAE6CFEA2A01}" type="presOf" srcId="{6B0F2D98-23F4-4F66-A711-09EFBF65254E}" destId="{CE3F0E1C-3E06-42F3-AABD-F6FF1F4330B5}" srcOrd="0" destOrd="0" presId="urn:microsoft.com/office/officeart/2005/8/layout/hierarchy6"/>
    <dgm:cxn modelId="{C13E5FB9-0034-4A5C-94CE-98D04A33EA1E}" srcId="{E91E6838-2DCE-41F6-8AA2-BA3926F61607}" destId="{FB8D02D1-FE70-435E-9567-10550ED00489}" srcOrd="2" destOrd="0" parTransId="{2641F3DA-5CA6-4F0B-9641-549D3E6073C1}" sibTransId="{F59B0248-8D22-4788-A1FB-0428760FC22B}"/>
    <dgm:cxn modelId="{8728D07C-3F7A-5A4C-9EE7-79B8D08B02F1}" type="presOf" srcId="{5E5A904B-E345-4089-A19C-C0977B9D8964}" destId="{B2609ADB-5FD1-447D-ADF5-A2FA2C42382D}" srcOrd="0" destOrd="0" presId="urn:microsoft.com/office/officeart/2005/8/layout/hierarchy6"/>
    <dgm:cxn modelId="{6B65E381-B412-42B1-91BE-3B475C3A39C8}" srcId="{E91E6838-2DCE-41F6-8AA2-BA3926F61607}" destId="{6B0F2D98-23F4-4F66-A711-09EFBF65254E}" srcOrd="1" destOrd="0" parTransId="{4A76427F-8334-46CF-8122-3DC1654BAB7F}" sibTransId="{D6585D5A-9736-4B17-BFCF-9BD8EE0CD0C2}"/>
    <dgm:cxn modelId="{452B8C49-35F4-411F-A150-BD0554E4546F}" type="presParOf" srcId="{038946A7-BDF1-4046-B10A-DAE03637C617}" destId="{536EB272-6EDB-4EC5-846D-654E0CE292C5}" srcOrd="0" destOrd="0" presId="urn:microsoft.com/office/officeart/2005/8/layout/hierarchy6"/>
    <dgm:cxn modelId="{7CF57EFA-7755-4126-9F09-FFC3A3480ADB}" type="presParOf" srcId="{536EB272-6EDB-4EC5-846D-654E0CE292C5}" destId="{98294B33-FB8B-427D-B197-2DF5D57CCA42}" srcOrd="0" destOrd="0" presId="urn:microsoft.com/office/officeart/2005/8/layout/hierarchy6"/>
    <dgm:cxn modelId="{5000949E-7154-B849-A138-8D7EBEC3DB5F}" type="presParOf" srcId="{98294B33-FB8B-427D-B197-2DF5D57CCA42}" destId="{57D754ED-5FD6-D949-B3ED-EF2F99A1719B}" srcOrd="0" destOrd="0" presId="urn:microsoft.com/office/officeart/2005/8/layout/hierarchy6"/>
    <dgm:cxn modelId="{0A86BD78-0807-774B-AB36-57250F4FB20F}" type="presParOf" srcId="{57D754ED-5FD6-D949-B3ED-EF2F99A1719B}" destId="{220C306A-8D6F-3241-A9D1-D91DA402821E}" srcOrd="0" destOrd="0" presId="urn:microsoft.com/office/officeart/2005/8/layout/hierarchy6"/>
    <dgm:cxn modelId="{E7AB4904-AA68-A34F-B110-D19166511311}" type="presParOf" srcId="{57D754ED-5FD6-D949-B3ED-EF2F99A1719B}" destId="{31D3E96C-1E1A-C047-B066-A8E7F16911BB}" srcOrd="1" destOrd="0" presId="urn:microsoft.com/office/officeart/2005/8/layout/hierarchy6"/>
    <dgm:cxn modelId="{95C33B14-2D68-604C-8B9B-AD6DD384FC2D}" type="presParOf" srcId="{31D3E96C-1E1A-C047-B066-A8E7F16911BB}" destId="{0E47DA47-C77D-41D3-A882-2917E25BB4B1}" srcOrd="0" destOrd="0" presId="urn:microsoft.com/office/officeart/2005/8/layout/hierarchy6"/>
    <dgm:cxn modelId="{7909122B-13F9-5841-8F64-85189FECB465}" type="presParOf" srcId="{31D3E96C-1E1A-C047-B066-A8E7F16911BB}" destId="{F18A25B9-006B-4209-B41F-BB2469D08B8E}" srcOrd="1" destOrd="0" presId="urn:microsoft.com/office/officeart/2005/8/layout/hierarchy6"/>
    <dgm:cxn modelId="{74C8DA8E-51E5-6F4B-A3C1-A16F163E5BD7}" type="presParOf" srcId="{F18A25B9-006B-4209-B41F-BB2469D08B8E}" destId="{64B425A0-70C7-4123-B016-BF55369E4EB6}" srcOrd="0" destOrd="0" presId="urn:microsoft.com/office/officeart/2005/8/layout/hierarchy6"/>
    <dgm:cxn modelId="{7F5F9913-C257-324A-BE07-351B471FA71A}" type="presParOf" srcId="{F18A25B9-006B-4209-B41F-BB2469D08B8E}" destId="{EE00C7CB-1776-4330-9750-D1BE6797DB9B}" srcOrd="1" destOrd="0" presId="urn:microsoft.com/office/officeart/2005/8/layout/hierarchy6"/>
    <dgm:cxn modelId="{BE1B60AA-47B0-174F-970E-35AC8D8CDCFB}" type="presParOf" srcId="{EE00C7CB-1776-4330-9750-D1BE6797DB9B}" destId="{B2609ADB-5FD1-447D-ADF5-A2FA2C42382D}" srcOrd="0" destOrd="0" presId="urn:microsoft.com/office/officeart/2005/8/layout/hierarchy6"/>
    <dgm:cxn modelId="{914681EB-A308-7642-B2CC-DC7D8E2CC59A}" type="presParOf" srcId="{EE00C7CB-1776-4330-9750-D1BE6797DB9B}" destId="{C3826229-4138-43D4-B424-89986B027F46}" srcOrd="1" destOrd="0" presId="urn:microsoft.com/office/officeart/2005/8/layout/hierarchy6"/>
    <dgm:cxn modelId="{3130933E-BE3C-CD47-940B-ABC3DAFAE741}" type="presParOf" srcId="{C3826229-4138-43D4-B424-89986B027F46}" destId="{C2C5EE17-1B72-40B7-B2A2-784BA6FB68D6}" srcOrd="0" destOrd="0" presId="urn:microsoft.com/office/officeart/2005/8/layout/hierarchy6"/>
    <dgm:cxn modelId="{BCB209F2-91C0-4A4A-B272-B308853E7441}" type="presParOf" srcId="{C3826229-4138-43D4-B424-89986B027F46}" destId="{010E31EA-6AFC-46ED-88ED-CBD0B44375DA}" srcOrd="1" destOrd="0" presId="urn:microsoft.com/office/officeart/2005/8/layout/hierarchy6"/>
    <dgm:cxn modelId="{B3FA7E49-8363-D74E-88ED-7E2446777884}" type="presParOf" srcId="{EE00C7CB-1776-4330-9750-D1BE6797DB9B}" destId="{8343817E-0838-4F01-8F26-59F1FF7E8426}" srcOrd="2" destOrd="0" presId="urn:microsoft.com/office/officeart/2005/8/layout/hierarchy6"/>
    <dgm:cxn modelId="{87D48332-6AFD-6A4D-BC84-9C8DE4500CEE}" type="presParOf" srcId="{EE00C7CB-1776-4330-9750-D1BE6797DB9B}" destId="{A13DD35C-AD19-4FD7-9415-282295868A6E}" srcOrd="3" destOrd="0" presId="urn:microsoft.com/office/officeart/2005/8/layout/hierarchy6"/>
    <dgm:cxn modelId="{DA020960-0A8A-0341-8D1F-3EF22201CE63}" type="presParOf" srcId="{A13DD35C-AD19-4FD7-9415-282295868A6E}" destId="{3A822A50-EA49-4AF5-A14B-3FD6338F6213}" srcOrd="0" destOrd="0" presId="urn:microsoft.com/office/officeart/2005/8/layout/hierarchy6"/>
    <dgm:cxn modelId="{E4880B3B-CD46-E140-95B7-C8CF2A913746}" type="presParOf" srcId="{A13DD35C-AD19-4FD7-9415-282295868A6E}" destId="{AA0673CA-13F1-48C9-B0D9-E5FF56B3F092}" srcOrd="1" destOrd="0" presId="urn:microsoft.com/office/officeart/2005/8/layout/hierarchy6"/>
    <dgm:cxn modelId="{921C2733-2DFC-A24E-B24C-EEE4CB3CC06A}" type="presParOf" srcId="{31D3E96C-1E1A-C047-B066-A8E7F16911BB}" destId="{A5A3320E-F2DD-4FD8-A693-607FDADCA4E1}" srcOrd="2" destOrd="0" presId="urn:microsoft.com/office/officeart/2005/8/layout/hierarchy6"/>
    <dgm:cxn modelId="{298AC938-4655-2B4D-97EE-6DA4C4C1048A}" type="presParOf" srcId="{31D3E96C-1E1A-C047-B066-A8E7F16911BB}" destId="{DF18D369-D5CC-4F5D-A23E-420105F855C2}" srcOrd="3" destOrd="0" presId="urn:microsoft.com/office/officeart/2005/8/layout/hierarchy6"/>
    <dgm:cxn modelId="{FA780C21-7EBE-1E41-A078-6112BE66AAC2}" type="presParOf" srcId="{DF18D369-D5CC-4F5D-A23E-420105F855C2}" destId="{CE3F0E1C-3E06-42F3-AABD-F6FF1F4330B5}" srcOrd="0" destOrd="0" presId="urn:microsoft.com/office/officeart/2005/8/layout/hierarchy6"/>
    <dgm:cxn modelId="{43BD74B2-D8D1-5049-A08E-266D347AFDD5}" type="presParOf" srcId="{DF18D369-D5CC-4F5D-A23E-420105F855C2}" destId="{07A2EA08-C31B-4079-A9A4-9EC0EA411D99}" srcOrd="1" destOrd="0" presId="urn:microsoft.com/office/officeart/2005/8/layout/hierarchy6"/>
    <dgm:cxn modelId="{95764407-BABA-7743-8AFA-6FE91C2A5F19}" type="presParOf" srcId="{31D3E96C-1E1A-C047-B066-A8E7F16911BB}" destId="{91AB2990-4041-4DE1-9E96-CF5DA2E0CD49}" srcOrd="4" destOrd="0" presId="urn:microsoft.com/office/officeart/2005/8/layout/hierarchy6"/>
    <dgm:cxn modelId="{61477D9C-C075-6441-96E4-BA8E80B6BD32}" type="presParOf" srcId="{31D3E96C-1E1A-C047-B066-A8E7F16911BB}" destId="{52E7AF3A-6E65-4DFE-AF74-414F35AE9686}" srcOrd="5" destOrd="0" presId="urn:microsoft.com/office/officeart/2005/8/layout/hierarchy6"/>
    <dgm:cxn modelId="{DF4D5B7A-3375-0745-8C5A-0EB70EEE0E53}" type="presParOf" srcId="{52E7AF3A-6E65-4DFE-AF74-414F35AE9686}" destId="{B6FDCAF6-247E-4A9C-B298-AC90FC3D43FC}" srcOrd="0" destOrd="0" presId="urn:microsoft.com/office/officeart/2005/8/layout/hierarchy6"/>
    <dgm:cxn modelId="{EAF465BF-2094-B945-919B-ABE195FB0BF3}" type="presParOf" srcId="{52E7AF3A-6E65-4DFE-AF74-414F35AE9686}" destId="{3E252033-B4B9-4A8B-A0AE-3FBAC890405E}" srcOrd="1" destOrd="0" presId="urn:microsoft.com/office/officeart/2005/8/layout/hierarchy6"/>
    <dgm:cxn modelId="{6289A94B-A6AD-4573-A451-38170D6E1E3A}" type="presParOf" srcId="{038946A7-BDF1-4046-B10A-DAE03637C617}" destId="{D06950DC-F5B5-4F73-BA20-3D9E19F41993}" srcOrd="1" destOrd="0" presId="urn:microsoft.com/office/officeart/2005/8/layout/hierarchy6"/>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C306A-8D6F-3241-A9D1-D91DA402821E}">
      <dsp:nvSpPr>
        <dsp:cNvPr id="0" name=""/>
        <dsp:cNvSpPr/>
      </dsp:nvSpPr>
      <dsp:spPr>
        <a:xfrm>
          <a:off x="4543591" y="1203"/>
          <a:ext cx="2100694" cy="1400463"/>
        </a:xfrm>
        <a:prstGeom prst="roundRect">
          <a:avLst>
            <a:gd name="adj" fmla="val 10000"/>
          </a:avLst>
        </a:prstGeom>
        <a:solidFill>
          <a:srgbClr val="A65986"/>
        </a:solidFill>
        <a:ln w="19050" cap="flat" cmpd="sng" algn="ctr">
          <a:solidFill>
            <a:schemeClr val="tx1">
              <a:lumMod val="50000"/>
              <a:lumOff val="5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SA" sz="1600" kern="1200" dirty="0">
              <a:latin typeface="JF Flat" panose="02000500000000000000" pitchFamily="2" charset="-78"/>
              <a:cs typeface="JF Flat" panose="02000500000000000000" pitchFamily="2" charset="-78"/>
            </a:rPr>
            <a:t>الطاقة</a:t>
          </a:r>
          <a:r>
            <a:rPr lang="ar-SA" sz="1600" kern="1200" baseline="0" dirty="0">
              <a:latin typeface="JF Flat" panose="02000500000000000000" pitchFamily="2" charset="-78"/>
              <a:cs typeface="JF Flat" panose="02000500000000000000" pitchFamily="2" charset="-78"/>
            </a:rPr>
            <a:t> التي يمتلكها الجسم بسبب موضعه وتقاس بالجول</a:t>
          </a:r>
          <a:endParaRPr lang="x-none" sz="1600" kern="1200">
            <a:latin typeface="JF Flat" panose="02000500000000000000" pitchFamily="2" charset="-78"/>
            <a:cs typeface="JF Flat" panose="02000500000000000000" pitchFamily="2" charset="-78"/>
          </a:endParaRPr>
        </a:p>
      </dsp:txBody>
      <dsp:txXfrm>
        <a:off x="4584609" y="42221"/>
        <a:ext cx="2018658" cy="1318427"/>
      </dsp:txXfrm>
    </dsp:sp>
    <dsp:sp modelId="{0E47DA47-C77D-41D3-A882-2917E25BB4B1}">
      <dsp:nvSpPr>
        <dsp:cNvPr id="0" name=""/>
        <dsp:cNvSpPr/>
      </dsp:nvSpPr>
      <dsp:spPr>
        <a:xfrm>
          <a:off x="2863035" y="1401666"/>
          <a:ext cx="2730903" cy="560185"/>
        </a:xfrm>
        <a:custGeom>
          <a:avLst/>
          <a:gdLst/>
          <a:ahLst/>
          <a:cxnLst/>
          <a:rect l="0" t="0" r="0" b="0"/>
          <a:pathLst>
            <a:path>
              <a:moveTo>
                <a:pt x="2730903" y="0"/>
              </a:moveTo>
              <a:lnTo>
                <a:pt x="2730903" y="280092"/>
              </a:lnTo>
              <a:lnTo>
                <a:pt x="0" y="280092"/>
              </a:lnTo>
              <a:lnTo>
                <a:pt x="0" y="560185"/>
              </a:lnTo>
            </a:path>
          </a:pathLst>
        </a:custGeom>
        <a:noFill/>
        <a:ln w="127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64B425A0-70C7-4123-B016-BF55369E4EB6}">
      <dsp:nvSpPr>
        <dsp:cNvPr id="0" name=""/>
        <dsp:cNvSpPr/>
      </dsp:nvSpPr>
      <dsp:spPr>
        <a:xfrm>
          <a:off x="1812688" y="1961851"/>
          <a:ext cx="2100694" cy="1400463"/>
        </a:xfrm>
        <a:prstGeom prst="roundRect">
          <a:avLst>
            <a:gd name="adj" fmla="val 10000"/>
          </a:avLst>
        </a:prstGeom>
        <a:solidFill>
          <a:srgbClr val="A65986">
            <a:alpha val="90196"/>
          </a:srgbClr>
        </a:solidFill>
        <a:ln w="19050" cap="flat" cmpd="sng" algn="ctr">
          <a:solidFill>
            <a:schemeClr val="tx1">
              <a:lumMod val="50000"/>
              <a:lumOff val="5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SA" sz="1600" kern="1200" dirty="0">
              <a:latin typeface="JF Flat" panose="02000500000000000000" pitchFamily="2" charset="-78"/>
              <a:cs typeface="JF Flat" panose="02000500000000000000" pitchFamily="2" charset="-78"/>
            </a:rPr>
            <a:t>العوامل </a:t>
          </a:r>
          <a:r>
            <a:rPr lang="ar-SA" sz="1600" kern="1200" dirty="0" err="1">
              <a:latin typeface="JF Flat" panose="02000500000000000000" pitchFamily="2" charset="-78"/>
              <a:cs typeface="JF Flat" panose="02000500000000000000" pitchFamily="2" charset="-78"/>
            </a:rPr>
            <a:t>المثؤثر</a:t>
          </a:r>
          <a:r>
            <a:rPr lang="ar-SA" sz="1600" kern="1200" dirty="0">
              <a:latin typeface="JF Flat" panose="02000500000000000000" pitchFamily="2" charset="-78"/>
              <a:cs typeface="JF Flat" panose="02000500000000000000" pitchFamily="2" charset="-78"/>
            </a:rPr>
            <a:t> </a:t>
          </a:r>
          <a:endParaRPr lang="x-none" sz="1600" kern="1200">
            <a:latin typeface="JF Flat" panose="02000500000000000000" pitchFamily="2" charset="-78"/>
            <a:cs typeface="JF Flat" panose="02000500000000000000" pitchFamily="2" charset="-78"/>
          </a:endParaRPr>
        </a:p>
      </dsp:txBody>
      <dsp:txXfrm>
        <a:off x="1853706" y="2002869"/>
        <a:ext cx="2018658" cy="1318427"/>
      </dsp:txXfrm>
    </dsp:sp>
    <dsp:sp modelId="{B2609ADB-5FD1-447D-ADF5-A2FA2C42382D}">
      <dsp:nvSpPr>
        <dsp:cNvPr id="0" name=""/>
        <dsp:cNvSpPr/>
      </dsp:nvSpPr>
      <dsp:spPr>
        <a:xfrm>
          <a:off x="1497584" y="3362315"/>
          <a:ext cx="1365451" cy="560185"/>
        </a:xfrm>
        <a:custGeom>
          <a:avLst/>
          <a:gdLst/>
          <a:ahLst/>
          <a:cxnLst/>
          <a:rect l="0" t="0" r="0" b="0"/>
          <a:pathLst>
            <a:path>
              <a:moveTo>
                <a:pt x="1365451" y="0"/>
              </a:moveTo>
              <a:lnTo>
                <a:pt x="1365451" y="280092"/>
              </a:lnTo>
              <a:lnTo>
                <a:pt x="0" y="280092"/>
              </a:lnTo>
              <a:lnTo>
                <a:pt x="0" y="560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C5EE17-1B72-40B7-B2A2-784BA6FB68D6}">
      <dsp:nvSpPr>
        <dsp:cNvPr id="0" name=""/>
        <dsp:cNvSpPr/>
      </dsp:nvSpPr>
      <dsp:spPr>
        <a:xfrm>
          <a:off x="447236" y="3922500"/>
          <a:ext cx="2100694" cy="1400463"/>
        </a:xfrm>
        <a:prstGeom prst="roundRect">
          <a:avLst>
            <a:gd name="adj" fmla="val 10000"/>
          </a:avLst>
        </a:prstGeom>
        <a:solidFill>
          <a:srgbClr val="BA6497">
            <a:alpha val="76863"/>
          </a:srgbClr>
        </a:solidFill>
        <a:ln w="19050" cap="flat" cmpd="sng" algn="ctr">
          <a:solidFill>
            <a:schemeClr val="tx1">
              <a:lumMod val="50000"/>
              <a:lumOff val="5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SA" sz="1600" kern="1200" dirty="0">
              <a:latin typeface="JF Flat" panose="02000500000000000000" pitchFamily="2" charset="-78"/>
              <a:cs typeface="JF Flat" panose="02000500000000000000" pitchFamily="2" charset="-78"/>
            </a:rPr>
            <a:t>ارتفاع</a:t>
          </a:r>
          <a:br>
            <a:rPr lang="ar-SA" sz="1600" kern="1200" dirty="0">
              <a:latin typeface="JF Flat" panose="02000500000000000000" pitchFamily="2" charset="-78"/>
              <a:cs typeface="JF Flat" panose="02000500000000000000" pitchFamily="2" charset="-78"/>
            </a:rPr>
          </a:br>
          <a:r>
            <a:rPr lang="ar-SA" sz="1600" kern="1200" dirty="0">
              <a:latin typeface="JF Flat" panose="02000500000000000000" pitchFamily="2" charset="-78"/>
              <a:cs typeface="JF Flat" panose="02000500000000000000" pitchFamily="2" charset="-78"/>
            </a:rPr>
            <a:t>(</a:t>
          </a:r>
          <a:r>
            <a:rPr lang="ar-SA" sz="1600" kern="1200" dirty="0" err="1">
              <a:latin typeface="JF Flat" panose="02000500000000000000" pitchFamily="2" charset="-78"/>
              <a:cs typeface="JF Flat" panose="02000500000000000000" pitchFamily="2" charset="-78"/>
            </a:rPr>
            <a:t>م</a:t>
          </a:r>
          <a:r>
            <a:rPr lang="ar-SA" sz="1600" kern="1200" dirty="0">
              <a:latin typeface="JF Flat" panose="02000500000000000000" pitchFamily="2" charset="-78"/>
              <a:cs typeface="JF Flat" panose="02000500000000000000" pitchFamily="2" charset="-78"/>
            </a:rPr>
            <a:t>)</a:t>
          </a:r>
        </a:p>
      </dsp:txBody>
      <dsp:txXfrm>
        <a:off x="488254" y="3963518"/>
        <a:ext cx="2018658" cy="1318427"/>
      </dsp:txXfrm>
    </dsp:sp>
    <dsp:sp modelId="{8343817E-0838-4F01-8F26-59F1FF7E8426}">
      <dsp:nvSpPr>
        <dsp:cNvPr id="0" name=""/>
        <dsp:cNvSpPr/>
      </dsp:nvSpPr>
      <dsp:spPr>
        <a:xfrm>
          <a:off x="2863035" y="3362315"/>
          <a:ext cx="1455655" cy="561388"/>
        </a:xfrm>
        <a:custGeom>
          <a:avLst/>
          <a:gdLst/>
          <a:ahLst/>
          <a:cxnLst/>
          <a:rect l="0" t="0" r="0" b="0"/>
          <a:pathLst>
            <a:path>
              <a:moveTo>
                <a:pt x="0" y="0"/>
              </a:moveTo>
              <a:lnTo>
                <a:pt x="0" y="280694"/>
              </a:lnTo>
              <a:lnTo>
                <a:pt x="1455655" y="280694"/>
              </a:lnTo>
              <a:lnTo>
                <a:pt x="1455655" y="5613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822A50-EA49-4AF5-A14B-3FD6338F6213}">
      <dsp:nvSpPr>
        <dsp:cNvPr id="0" name=""/>
        <dsp:cNvSpPr/>
      </dsp:nvSpPr>
      <dsp:spPr>
        <a:xfrm>
          <a:off x="3268343" y="3923703"/>
          <a:ext cx="2100694" cy="1400463"/>
        </a:xfrm>
        <a:prstGeom prst="roundRect">
          <a:avLst>
            <a:gd name="adj" fmla="val 10000"/>
          </a:avLst>
        </a:prstGeom>
        <a:solidFill>
          <a:srgbClr val="BA6497">
            <a:alpha val="76863"/>
          </a:srgbClr>
        </a:solidFill>
        <a:ln w="19050" cap="flat" cmpd="sng" algn="ctr">
          <a:solidFill>
            <a:schemeClr val="tx1">
              <a:lumMod val="50000"/>
              <a:lumOff val="5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SA" sz="1600" kern="1200" dirty="0">
              <a:latin typeface="JF Flat" panose="02000500000000000000" pitchFamily="2" charset="-78"/>
              <a:cs typeface="JF Flat" panose="02000500000000000000" pitchFamily="2" charset="-78"/>
            </a:rPr>
            <a:t>كتلة </a:t>
          </a:r>
          <a:br>
            <a:rPr lang="ar-SA" sz="1600" kern="1200" dirty="0">
              <a:latin typeface="JF Flat" panose="02000500000000000000" pitchFamily="2" charset="-78"/>
              <a:cs typeface="JF Flat" panose="02000500000000000000" pitchFamily="2" charset="-78"/>
            </a:rPr>
          </a:br>
          <a:r>
            <a:rPr lang="ar-SA" sz="1600" kern="1200" dirty="0">
              <a:latin typeface="JF Flat" panose="02000500000000000000" pitchFamily="2" charset="-78"/>
              <a:cs typeface="JF Flat" panose="02000500000000000000" pitchFamily="2" charset="-78"/>
            </a:rPr>
            <a:t>(كغم)</a:t>
          </a:r>
          <a:endParaRPr lang="x-none" sz="1600" kern="1200">
            <a:latin typeface="JF Flat" panose="02000500000000000000" pitchFamily="2" charset="-78"/>
            <a:cs typeface="JF Flat" panose="02000500000000000000" pitchFamily="2" charset="-78"/>
          </a:endParaRPr>
        </a:p>
      </dsp:txBody>
      <dsp:txXfrm>
        <a:off x="3309361" y="3964721"/>
        <a:ext cx="2018658" cy="1318427"/>
      </dsp:txXfrm>
    </dsp:sp>
    <dsp:sp modelId="{A5A3320E-F2DD-4FD8-A693-607FDADCA4E1}">
      <dsp:nvSpPr>
        <dsp:cNvPr id="0" name=""/>
        <dsp:cNvSpPr/>
      </dsp:nvSpPr>
      <dsp:spPr>
        <a:xfrm>
          <a:off x="5548218" y="1401666"/>
          <a:ext cx="91440" cy="560185"/>
        </a:xfrm>
        <a:custGeom>
          <a:avLst/>
          <a:gdLst/>
          <a:ahLst/>
          <a:cxnLst/>
          <a:rect l="0" t="0" r="0" b="0"/>
          <a:pathLst>
            <a:path>
              <a:moveTo>
                <a:pt x="45720" y="0"/>
              </a:moveTo>
              <a:lnTo>
                <a:pt x="45720" y="560185"/>
              </a:lnTo>
            </a:path>
          </a:pathLst>
        </a:custGeom>
        <a:noFill/>
        <a:ln w="12700" cap="flat" cmpd="sng" algn="ctr">
          <a:solidFill>
            <a:srgbClr val="AA67DB"/>
          </a:solidFill>
          <a:prstDash val="solid"/>
          <a:miter lim="800000"/>
        </a:ln>
        <a:effectLst/>
      </dsp:spPr>
      <dsp:style>
        <a:lnRef idx="2">
          <a:scrgbClr r="0" g="0" b="0"/>
        </a:lnRef>
        <a:fillRef idx="0">
          <a:scrgbClr r="0" g="0" b="0"/>
        </a:fillRef>
        <a:effectRef idx="0">
          <a:scrgbClr r="0" g="0" b="0"/>
        </a:effectRef>
        <a:fontRef idx="minor"/>
      </dsp:style>
    </dsp:sp>
    <dsp:sp modelId="{CE3F0E1C-3E06-42F3-AABD-F6FF1F4330B5}">
      <dsp:nvSpPr>
        <dsp:cNvPr id="0" name=""/>
        <dsp:cNvSpPr/>
      </dsp:nvSpPr>
      <dsp:spPr>
        <a:xfrm>
          <a:off x="4543591" y="1961851"/>
          <a:ext cx="2100694" cy="1400463"/>
        </a:xfrm>
        <a:prstGeom prst="roundRect">
          <a:avLst>
            <a:gd name="adj" fmla="val 10000"/>
          </a:avLst>
        </a:prstGeom>
        <a:solidFill>
          <a:srgbClr val="A65986">
            <a:alpha val="90196"/>
          </a:srgbClr>
        </a:solidFill>
        <a:ln w="19050" cap="flat" cmpd="sng" algn="ctr">
          <a:solidFill>
            <a:schemeClr val="tx1">
              <a:lumMod val="50000"/>
              <a:lumOff val="5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SA" sz="1600" kern="1200" dirty="0">
              <a:latin typeface="JF Flat" panose="02000500000000000000" pitchFamily="2" charset="-78"/>
              <a:cs typeface="JF Flat" panose="02000500000000000000" pitchFamily="2" charset="-78"/>
            </a:rPr>
            <a:t>الطاقة الوضع</a:t>
          </a:r>
        </a:p>
        <a:p>
          <a:pPr lvl="0" algn="ctr" defTabSz="711200" rtl="1">
            <a:lnSpc>
              <a:spcPct val="90000"/>
            </a:lnSpc>
            <a:spcBef>
              <a:spcPct val="0"/>
            </a:spcBef>
            <a:spcAft>
              <a:spcPct val="35000"/>
            </a:spcAft>
          </a:pPr>
          <a:r>
            <a:rPr lang="ar-SA" sz="1600" kern="1200" dirty="0">
              <a:latin typeface="JF Flat" panose="02000500000000000000" pitchFamily="2" charset="-78"/>
              <a:cs typeface="JF Flat" panose="02000500000000000000" pitchFamily="2" charset="-78"/>
            </a:rPr>
            <a:t> تتناسب طرديا مع الكتلة </a:t>
          </a:r>
        </a:p>
      </dsp:txBody>
      <dsp:txXfrm>
        <a:off x="4584609" y="2002869"/>
        <a:ext cx="2018658" cy="1318427"/>
      </dsp:txXfrm>
    </dsp:sp>
    <dsp:sp modelId="{91AB2990-4041-4DE1-9E96-CF5DA2E0CD49}">
      <dsp:nvSpPr>
        <dsp:cNvPr id="0" name=""/>
        <dsp:cNvSpPr/>
      </dsp:nvSpPr>
      <dsp:spPr>
        <a:xfrm>
          <a:off x="5593938" y="1401666"/>
          <a:ext cx="2730903" cy="560185"/>
        </a:xfrm>
        <a:custGeom>
          <a:avLst/>
          <a:gdLst/>
          <a:ahLst/>
          <a:cxnLst/>
          <a:rect l="0" t="0" r="0" b="0"/>
          <a:pathLst>
            <a:path>
              <a:moveTo>
                <a:pt x="0" y="0"/>
              </a:moveTo>
              <a:lnTo>
                <a:pt x="0" y="280092"/>
              </a:lnTo>
              <a:lnTo>
                <a:pt x="2730903" y="280092"/>
              </a:lnTo>
              <a:lnTo>
                <a:pt x="2730903" y="560185"/>
              </a:lnTo>
            </a:path>
          </a:pathLst>
        </a:custGeom>
        <a:noFill/>
        <a:ln w="12700" cap="flat" cmpd="sng" algn="ctr">
          <a:solidFill>
            <a:srgbClr val="AA67DB"/>
          </a:solidFill>
          <a:prstDash val="solid"/>
          <a:miter lim="800000"/>
        </a:ln>
        <a:effectLst/>
      </dsp:spPr>
      <dsp:style>
        <a:lnRef idx="2">
          <a:scrgbClr r="0" g="0" b="0"/>
        </a:lnRef>
        <a:fillRef idx="0">
          <a:scrgbClr r="0" g="0" b="0"/>
        </a:fillRef>
        <a:effectRef idx="0">
          <a:scrgbClr r="0" g="0" b="0"/>
        </a:effectRef>
        <a:fontRef idx="minor"/>
      </dsp:style>
    </dsp:sp>
    <dsp:sp modelId="{B6FDCAF6-247E-4A9C-B298-AC90FC3D43FC}">
      <dsp:nvSpPr>
        <dsp:cNvPr id="0" name=""/>
        <dsp:cNvSpPr/>
      </dsp:nvSpPr>
      <dsp:spPr>
        <a:xfrm>
          <a:off x="7274494" y="1961851"/>
          <a:ext cx="2100694" cy="1400463"/>
        </a:xfrm>
        <a:prstGeom prst="roundRect">
          <a:avLst>
            <a:gd name="adj" fmla="val 10000"/>
          </a:avLst>
        </a:prstGeom>
        <a:solidFill>
          <a:srgbClr val="A65986">
            <a:alpha val="90196"/>
          </a:srgbClr>
        </a:solidFill>
        <a:ln w="19050" cap="flat" cmpd="sng" algn="ctr">
          <a:solidFill>
            <a:schemeClr val="tx1">
              <a:lumMod val="50000"/>
              <a:lumOff val="5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SA" sz="1600" kern="1200" dirty="0">
              <a:latin typeface="JF Flat" panose="02000500000000000000" pitchFamily="2" charset="-78"/>
              <a:cs typeface="JF Flat" panose="02000500000000000000" pitchFamily="2" charset="-78"/>
            </a:rPr>
            <a:t>الطاقة الوضع تتناسب طرديا مع الارتفاع</a:t>
          </a:r>
        </a:p>
      </dsp:txBody>
      <dsp:txXfrm>
        <a:off x="7315512" y="2002869"/>
        <a:ext cx="2018658" cy="13184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B9398-F733-1645-AE3F-3F9639D7D8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06F3E26E-3BD7-F141-BD9F-F9BA3A87D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537FCD84-1409-D34E-8A32-F66E71EFB128}"/>
              </a:ext>
            </a:extLst>
          </p:cNvPr>
          <p:cNvSpPr>
            <a:spLocks noGrp="1"/>
          </p:cNvSpPr>
          <p:nvPr>
            <p:ph type="dt" sz="half" idx="10"/>
          </p:nvPr>
        </p:nvSpPr>
        <p:spPr/>
        <p:txBody>
          <a:bodyPr/>
          <a:lstStyle/>
          <a:p>
            <a:fld id="{B3D477C3-32F9-CD4A-9953-1B163BB2E475}" type="datetimeFigureOut">
              <a:rPr lang="x-none" smtClean="0"/>
              <a:t>8/14/2021</a:t>
            </a:fld>
            <a:endParaRPr lang="x-none"/>
          </a:p>
        </p:txBody>
      </p:sp>
      <p:sp>
        <p:nvSpPr>
          <p:cNvPr id="5" name="Footer Placeholder 4">
            <a:extLst>
              <a:ext uri="{FF2B5EF4-FFF2-40B4-BE49-F238E27FC236}">
                <a16:creationId xmlns:a16="http://schemas.microsoft.com/office/drawing/2014/main" xmlns="" id="{3CE3A665-55F6-DF4B-979D-8B455FCFD3F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3B769A8A-F385-744E-A123-8C730FAF6BCF}"/>
              </a:ext>
            </a:extLst>
          </p:cNvPr>
          <p:cNvSpPr>
            <a:spLocks noGrp="1"/>
          </p:cNvSpPr>
          <p:nvPr>
            <p:ph type="sldNum" sz="quarter" idx="12"/>
          </p:nvPr>
        </p:nvSpPr>
        <p:spPr/>
        <p:txBody>
          <a:bodyPr/>
          <a:lstStyle/>
          <a:p>
            <a:fld id="{FEA3480A-6EB4-F049-BAEE-4582C64F1918}" type="slidenum">
              <a:rPr lang="x-none" smtClean="0"/>
              <a:t>‹#›</a:t>
            </a:fld>
            <a:endParaRPr lang="x-none"/>
          </a:p>
        </p:txBody>
      </p:sp>
    </p:spTree>
    <p:extLst>
      <p:ext uri="{BB962C8B-B14F-4D97-AF65-F5344CB8AC3E}">
        <p14:creationId xmlns:p14="http://schemas.microsoft.com/office/powerpoint/2010/main" val="1629625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F0C23E-A374-314F-92BA-162FCCE731F0}"/>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9825A171-AB68-3E4C-816C-CB1AAE4C55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44E51C23-6D86-6E40-BC61-0BE4EE6632C1}"/>
              </a:ext>
            </a:extLst>
          </p:cNvPr>
          <p:cNvSpPr>
            <a:spLocks noGrp="1"/>
          </p:cNvSpPr>
          <p:nvPr>
            <p:ph type="dt" sz="half" idx="10"/>
          </p:nvPr>
        </p:nvSpPr>
        <p:spPr/>
        <p:txBody>
          <a:bodyPr/>
          <a:lstStyle/>
          <a:p>
            <a:fld id="{B3D477C3-32F9-CD4A-9953-1B163BB2E475}" type="datetimeFigureOut">
              <a:rPr lang="x-none" smtClean="0"/>
              <a:t>8/14/2021</a:t>
            </a:fld>
            <a:endParaRPr lang="x-none"/>
          </a:p>
        </p:txBody>
      </p:sp>
      <p:sp>
        <p:nvSpPr>
          <p:cNvPr id="5" name="Footer Placeholder 4">
            <a:extLst>
              <a:ext uri="{FF2B5EF4-FFF2-40B4-BE49-F238E27FC236}">
                <a16:creationId xmlns:a16="http://schemas.microsoft.com/office/drawing/2014/main" xmlns="" id="{0DFE18EF-86B1-2342-9B0D-95FC18BFDD6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5E664D1-AB90-C342-A103-82978654B1A3}"/>
              </a:ext>
            </a:extLst>
          </p:cNvPr>
          <p:cNvSpPr>
            <a:spLocks noGrp="1"/>
          </p:cNvSpPr>
          <p:nvPr>
            <p:ph type="sldNum" sz="quarter" idx="12"/>
          </p:nvPr>
        </p:nvSpPr>
        <p:spPr/>
        <p:txBody>
          <a:bodyPr/>
          <a:lstStyle/>
          <a:p>
            <a:fld id="{FEA3480A-6EB4-F049-BAEE-4582C64F1918}" type="slidenum">
              <a:rPr lang="x-none" smtClean="0"/>
              <a:t>‹#›</a:t>
            </a:fld>
            <a:endParaRPr lang="x-none"/>
          </a:p>
        </p:txBody>
      </p:sp>
    </p:spTree>
    <p:extLst>
      <p:ext uri="{BB962C8B-B14F-4D97-AF65-F5344CB8AC3E}">
        <p14:creationId xmlns:p14="http://schemas.microsoft.com/office/powerpoint/2010/main" val="2594116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F23CBA7-D71C-C04D-8ED3-CE79D3C21E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855136C5-E0C6-A341-9D16-4F7D3F0F18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262AC8AB-AF7A-1546-8639-38E52DE2D65F}"/>
              </a:ext>
            </a:extLst>
          </p:cNvPr>
          <p:cNvSpPr>
            <a:spLocks noGrp="1"/>
          </p:cNvSpPr>
          <p:nvPr>
            <p:ph type="dt" sz="half" idx="10"/>
          </p:nvPr>
        </p:nvSpPr>
        <p:spPr/>
        <p:txBody>
          <a:bodyPr/>
          <a:lstStyle/>
          <a:p>
            <a:fld id="{B3D477C3-32F9-CD4A-9953-1B163BB2E475}" type="datetimeFigureOut">
              <a:rPr lang="x-none" smtClean="0"/>
              <a:t>8/14/2021</a:t>
            </a:fld>
            <a:endParaRPr lang="x-none"/>
          </a:p>
        </p:txBody>
      </p:sp>
      <p:sp>
        <p:nvSpPr>
          <p:cNvPr id="5" name="Footer Placeholder 4">
            <a:extLst>
              <a:ext uri="{FF2B5EF4-FFF2-40B4-BE49-F238E27FC236}">
                <a16:creationId xmlns:a16="http://schemas.microsoft.com/office/drawing/2014/main" xmlns="" id="{CC1792C2-6C30-264C-8082-60CDF3B971F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76FC111E-0F57-D942-940A-40FD012135BA}"/>
              </a:ext>
            </a:extLst>
          </p:cNvPr>
          <p:cNvSpPr>
            <a:spLocks noGrp="1"/>
          </p:cNvSpPr>
          <p:nvPr>
            <p:ph type="sldNum" sz="quarter" idx="12"/>
          </p:nvPr>
        </p:nvSpPr>
        <p:spPr/>
        <p:txBody>
          <a:bodyPr/>
          <a:lstStyle/>
          <a:p>
            <a:fld id="{FEA3480A-6EB4-F049-BAEE-4582C64F1918}" type="slidenum">
              <a:rPr lang="x-none" smtClean="0"/>
              <a:t>‹#›</a:t>
            </a:fld>
            <a:endParaRPr lang="x-none"/>
          </a:p>
        </p:txBody>
      </p:sp>
    </p:spTree>
    <p:extLst>
      <p:ext uri="{BB962C8B-B14F-4D97-AF65-F5344CB8AC3E}">
        <p14:creationId xmlns:p14="http://schemas.microsoft.com/office/powerpoint/2010/main" val="1906246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CCDE2-155F-DA47-B626-699E5E64F493}"/>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D1EE8599-6FAD-0A4F-BBE1-C0E4AB449B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8234E247-1F4C-D943-A112-E69A4210076B}"/>
              </a:ext>
            </a:extLst>
          </p:cNvPr>
          <p:cNvSpPr>
            <a:spLocks noGrp="1"/>
          </p:cNvSpPr>
          <p:nvPr>
            <p:ph type="dt" sz="half" idx="10"/>
          </p:nvPr>
        </p:nvSpPr>
        <p:spPr/>
        <p:txBody>
          <a:bodyPr/>
          <a:lstStyle/>
          <a:p>
            <a:fld id="{B3D477C3-32F9-CD4A-9953-1B163BB2E475}" type="datetimeFigureOut">
              <a:rPr lang="x-none" smtClean="0"/>
              <a:t>8/14/2021</a:t>
            </a:fld>
            <a:endParaRPr lang="x-none"/>
          </a:p>
        </p:txBody>
      </p:sp>
      <p:sp>
        <p:nvSpPr>
          <p:cNvPr id="5" name="Footer Placeholder 4">
            <a:extLst>
              <a:ext uri="{FF2B5EF4-FFF2-40B4-BE49-F238E27FC236}">
                <a16:creationId xmlns:a16="http://schemas.microsoft.com/office/drawing/2014/main" xmlns="" id="{7B335A99-05BC-DD46-87C1-544BF752A2E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F043EBD-07EA-0E49-B352-B35BAA585C22}"/>
              </a:ext>
            </a:extLst>
          </p:cNvPr>
          <p:cNvSpPr>
            <a:spLocks noGrp="1"/>
          </p:cNvSpPr>
          <p:nvPr>
            <p:ph type="sldNum" sz="quarter" idx="12"/>
          </p:nvPr>
        </p:nvSpPr>
        <p:spPr/>
        <p:txBody>
          <a:bodyPr/>
          <a:lstStyle/>
          <a:p>
            <a:fld id="{FEA3480A-6EB4-F049-BAEE-4582C64F1918}" type="slidenum">
              <a:rPr lang="x-none" smtClean="0"/>
              <a:t>‹#›</a:t>
            </a:fld>
            <a:endParaRPr lang="x-none"/>
          </a:p>
        </p:txBody>
      </p:sp>
    </p:spTree>
    <p:extLst>
      <p:ext uri="{BB962C8B-B14F-4D97-AF65-F5344CB8AC3E}">
        <p14:creationId xmlns:p14="http://schemas.microsoft.com/office/powerpoint/2010/main" val="881277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984713-4111-A84C-96E8-F33DB32398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D4E5646-61BC-7D4C-8533-79EF17D8A1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D05F7BD-BC94-ED41-8634-332721045537}"/>
              </a:ext>
            </a:extLst>
          </p:cNvPr>
          <p:cNvSpPr>
            <a:spLocks noGrp="1"/>
          </p:cNvSpPr>
          <p:nvPr>
            <p:ph type="dt" sz="half" idx="10"/>
          </p:nvPr>
        </p:nvSpPr>
        <p:spPr/>
        <p:txBody>
          <a:bodyPr/>
          <a:lstStyle/>
          <a:p>
            <a:fld id="{B3D477C3-32F9-CD4A-9953-1B163BB2E475}" type="datetimeFigureOut">
              <a:rPr lang="x-none" smtClean="0"/>
              <a:t>8/14/2021</a:t>
            </a:fld>
            <a:endParaRPr lang="x-none"/>
          </a:p>
        </p:txBody>
      </p:sp>
      <p:sp>
        <p:nvSpPr>
          <p:cNvPr id="5" name="Footer Placeholder 4">
            <a:extLst>
              <a:ext uri="{FF2B5EF4-FFF2-40B4-BE49-F238E27FC236}">
                <a16:creationId xmlns:a16="http://schemas.microsoft.com/office/drawing/2014/main" xmlns="" id="{3EA85227-AD3B-CB44-ADA9-E76ACBF025F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3F45B656-5448-0347-A872-DB54B5BE3DEF}"/>
              </a:ext>
            </a:extLst>
          </p:cNvPr>
          <p:cNvSpPr>
            <a:spLocks noGrp="1"/>
          </p:cNvSpPr>
          <p:nvPr>
            <p:ph type="sldNum" sz="quarter" idx="12"/>
          </p:nvPr>
        </p:nvSpPr>
        <p:spPr/>
        <p:txBody>
          <a:bodyPr/>
          <a:lstStyle/>
          <a:p>
            <a:fld id="{FEA3480A-6EB4-F049-BAEE-4582C64F1918}" type="slidenum">
              <a:rPr lang="x-none" smtClean="0"/>
              <a:t>‹#›</a:t>
            </a:fld>
            <a:endParaRPr lang="x-none"/>
          </a:p>
        </p:txBody>
      </p:sp>
    </p:spTree>
    <p:extLst>
      <p:ext uri="{BB962C8B-B14F-4D97-AF65-F5344CB8AC3E}">
        <p14:creationId xmlns:p14="http://schemas.microsoft.com/office/powerpoint/2010/main" val="105232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570BB0-A60B-DA46-A15D-BB798C7C6315}"/>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D326881F-0D37-C341-9228-FC00242AFB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89640E9F-65E6-004A-B1AA-9CE11F6082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3672050A-838F-2243-9949-62BEF800BCA2}"/>
              </a:ext>
            </a:extLst>
          </p:cNvPr>
          <p:cNvSpPr>
            <a:spLocks noGrp="1"/>
          </p:cNvSpPr>
          <p:nvPr>
            <p:ph type="dt" sz="half" idx="10"/>
          </p:nvPr>
        </p:nvSpPr>
        <p:spPr/>
        <p:txBody>
          <a:bodyPr/>
          <a:lstStyle/>
          <a:p>
            <a:fld id="{B3D477C3-32F9-CD4A-9953-1B163BB2E475}" type="datetimeFigureOut">
              <a:rPr lang="x-none" smtClean="0"/>
              <a:t>8/14/2021</a:t>
            </a:fld>
            <a:endParaRPr lang="x-none"/>
          </a:p>
        </p:txBody>
      </p:sp>
      <p:sp>
        <p:nvSpPr>
          <p:cNvPr id="6" name="Footer Placeholder 5">
            <a:extLst>
              <a:ext uri="{FF2B5EF4-FFF2-40B4-BE49-F238E27FC236}">
                <a16:creationId xmlns:a16="http://schemas.microsoft.com/office/drawing/2014/main" xmlns="" id="{E2BC8A38-0EE3-644C-BDFF-035F04A5A1E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6FA24E11-0CC6-8F4B-8D9C-2C8F85CCFD56}"/>
              </a:ext>
            </a:extLst>
          </p:cNvPr>
          <p:cNvSpPr>
            <a:spLocks noGrp="1"/>
          </p:cNvSpPr>
          <p:nvPr>
            <p:ph type="sldNum" sz="quarter" idx="12"/>
          </p:nvPr>
        </p:nvSpPr>
        <p:spPr/>
        <p:txBody>
          <a:bodyPr/>
          <a:lstStyle/>
          <a:p>
            <a:fld id="{FEA3480A-6EB4-F049-BAEE-4582C64F1918}" type="slidenum">
              <a:rPr lang="x-none" smtClean="0"/>
              <a:t>‹#›</a:t>
            </a:fld>
            <a:endParaRPr lang="x-none"/>
          </a:p>
        </p:txBody>
      </p:sp>
    </p:spTree>
    <p:extLst>
      <p:ext uri="{BB962C8B-B14F-4D97-AF65-F5344CB8AC3E}">
        <p14:creationId xmlns:p14="http://schemas.microsoft.com/office/powerpoint/2010/main" val="339739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3DDD41-E7E2-6E47-B06B-2B82CBD64C7B}"/>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919C2AF9-EF13-6F4F-A9A6-6BC91BAF51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271BD55-6B17-474F-A425-00E2A3711D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728643F8-70C4-B24B-B6AE-C60762A555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1209334-FB1C-E643-97C4-05B904A8B6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3C03418E-CFBB-714D-AE47-30B3AD5078C1}"/>
              </a:ext>
            </a:extLst>
          </p:cNvPr>
          <p:cNvSpPr>
            <a:spLocks noGrp="1"/>
          </p:cNvSpPr>
          <p:nvPr>
            <p:ph type="dt" sz="half" idx="10"/>
          </p:nvPr>
        </p:nvSpPr>
        <p:spPr/>
        <p:txBody>
          <a:bodyPr/>
          <a:lstStyle/>
          <a:p>
            <a:fld id="{B3D477C3-32F9-CD4A-9953-1B163BB2E475}" type="datetimeFigureOut">
              <a:rPr lang="x-none" smtClean="0"/>
              <a:t>8/14/2021</a:t>
            </a:fld>
            <a:endParaRPr lang="x-none"/>
          </a:p>
        </p:txBody>
      </p:sp>
      <p:sp>
        <p:nvSpPr>
          <p:cNvPr id="8" name="Footer Placeholder 7">
            <a:extLst>
              <a:ext uri="{FF2B5EF4-FFF2-40B4-BE49-F238E27FC236}">
                <a16:creationId xmlns:a16="http://schemas.microsoft.com/office/drawing/2014/main" xmlns="" id="{7ED87991-F7A1-B342-8595-1A25C084B17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C4EC345A-E2B6-C74F-90C2-4E8D9C624147}"/>
              </a:ext>
            </a:extLst>
          </p:cNvPr>
          <p:cNvSpPr>
            <a:spLocks noGrp="1"/>
          </p:cNvSpPr>
          <p:nvPr>
            <p:ph type="sldNum" sz="quarter" idx="12"/>
          </p:nvPr>
        </p:nvSpPr>
        <p:spPr/>
        <p:txBody>
          <a:bodyPr/>
          <a:lstStyle/>
          <a:p>
            <a:fld id="{FEA3480A-6EB4-F049-BAEE-4582C64F1918}" type="slidenum">
              <a:rPr lang="x-none" smtClean="0"/>
              <a:t>‹#›</a:t>
            </a:fld>
            <a:endParaRPr lang="x-none"/>
          </a:p>
        </p:txBody>
      </p:sp>
    </p:spTree>
    <p:extLst>
      <p:ext uri="{BB962C8B-B14F-4D97-AF65-F5344CB8AC3E}">
        <p14:creationId xmlns:p14="http://schemas.microsoft.com/office/powerpoint/2010/main" val="423480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BF1F40-E1C4-734A-BAB9-C05344F1BF9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A0FDA88F-0D9F-BF40-BDEB-FD130216667B}"/>
              </a:ext>
            </a:extLst>
          </p:cNvPr>
          <p:cNvSpPr>
            <a:spLocks noGrp="1"/>
          </p:cNvSpPr>
          <p:nvPr>
            <p:ph type="dt" sz="half" idx="10"/>
          </p:nvPr>
        </p:nvSpPr>
        <p:spPr/>
        <p:txBody>
          <a:bodyPr/>
          <a:lstStyle/>
          <a:p>
            <a:fld id="{B3D477C3-32F9-CD4A-9953-1B163BB2E475}" type="datetimeFigureOut">
              <a:rPr lang="x-none" smtClean="0"/>
              <a:t>8/14/2021</a:t>
            </a:fld>
            <a:endParaRPr lang="x-none"/>
          </a:p>
        </p:txBody>
      </p:sp>
      <p:sp>
        <p:nvSpPr>
          <p:cNvPr id="4" name="Footer Placeholder 3">
            <a:extLst>
              <a:ext uri="{FF2B5EF4-FFF2-40B4-BE49-F238E27FC236}">
                <a16:creationId xmlns:a16="http://schemas.microsoft.com/office/drawing/2014/main" xmlns="" id="{8C6E1146-DE79-4F40-9120-7AF05892EEF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5089EBEA-5804-CB4F-BA89-177877253496}"/>
              </a:ext>
            </a:extLst>
          </p:cNvPr>
          <p:cNvSpPr>
            <a:spLocks noGrp="1"/>
          </p:cNvSpPr>
          <p:nvPr>
            <p:ph type="sldNum" sz="quarter" idx="12"/>
          </p:nvPr>
        </p:nvSpPr>
        <p:spPr/>
        <p:txBody>
          <a:bodyPr/>
          <a:lstStyle/>
          <a:p>
            <a:fld id="{FEA3480A-6EB4-F049-BAEE-4582C64F1918}" type="slidenum">
              <a:rPr lang="x-none" smtClean="0"/>
              <a:t>‹#›</a:t>
            </a:fld>
            <a:endParaRPr lang="x-none"/>
          </a:p>
        </p:txBody>
      </p:sp>
    </p:spTree>
    <p:extLst>
      <p:ext uri="{BB962C8B-B14F-4D97-AF65-F5344CB8AC3E}">
        <p14:creationId xmlns:p14="http://schemas.microsoft.com/office/powerpoint/2010/main" val="192499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AEA9A08-282E-0F43-B7FA-9E7133B6C120}"/>
              </a:ext>
            </a:extLst>
          </p:cNvPr>
          <p:cNvSpPr>
            <a:spLocks noGrp="1"/>
          </p:cNvSpPr>
          <p:nvPr>
            <p:ph type="dt" sz="half" idx="10"/>
          </p:nvPr>
        </p:nvSpPr>
        <p:spPr/>
        <p:txBody>
          <a:bodyPr/>
          <a:lstStyle/>
          <a:p>
            <a:fld id="{B3D477C3-32F9-CD4A-9953-1B163BB2E475}" type="datetimeFigureOut">
              <a:rPr lang="x-none" smtClean="0"/>
              <a:t>8/14/2021</a:t>
            </a:fld>
            <a:endParaRPr lang="x-none"/>
          </a:p>
        </p:txBody>
      </p:sp>
      <p:sp>
        <p:nvSpPr>
          <p:cNvPr id="3" name="Footer Placeholder 2">
            <a:extLst>
              <a:ext uri="{FF2B5EF4-FFF2-40B4-BE49-F238E27FC236}">
                <a16:creationId xmlns:a16="http://schemas.microsoft.com/office/drawing/2014/main" xmlns="" id="{235B0739-3DC4-FB4C-8A10-21176416368B}"/>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D1F94020-D26F-0649-9763-1194651E3922}"/>
              </a:ext>
            </a:extLst>
          </p:cNvPr>
          <p:cNvSpPr>
            <a:spLocks noGrp="1"/>
          </p:cNvSpPr>
          <p:nvPr>
            <p:ph type="sldNum" sz="quarter" idx="12"/>
          </p:nvPr>
        </p:nvSpPr>
        <p:spPr/>
        <p:txBody>
          <a:bodyPr/>
          <a:lstStyle/>
          <a:p>
            <a:fld id="{FEA3480A-6EB4-F049-BAEE-4582C64F1918}" type="slidenum">
              <a:rPr lang="x-none" smtClean="0"/>
              <a:t>‹#›</a:t>
            </a:fld>
            <a:endParaRPr lang="x-none"/>
          </a:p>
        </p:txBody>
      </p:sp>
    </p:spTree>
    <p:extLst>
      <p:ext uri="{BB962C8B-B14F-4D97-AF65-F5344CB8AC3E}">
        <p14:creationId xmlns:p14="http://schemas.microsoft.com/office/powerpoint/2010/main" val="1847817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E3D359-10BB-5949-A593-6B20D156E8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437F0FE2-EAD8-C04C-8187-214A0739F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26092498-423C-3146-83FF-D5154E1CF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220EAF5-BB62-D544-A94D-ADBCAA15B459}"/>
              </a:ext>
            </a:extLst>
          </p:cNvPr>
          <p:cNvSpPr>
            <a:spLocks noGrp="1"/>
          </p:cNvSpPr>
          <p:nvPr>
            <p:ph type="dt" sz="half" idx="10"/>
          </p:nvPr>
        </p:nvSpPr>
        <p:spPr/>
        <p:txBody>
          <a:bodyPr/>
          <a:lstStyle/>
          <a:p>
            <a:fld id="{B3D477C3-32F9-CD4A-9953-1B163BB2E475}" type="datetimeFigureOut">
              <a:rPr lang="x-none" smtClean="0"/>
              <a:t>8/14/2021</a:t>
            </a:fld>
            <a:endParaRPr lang="x-none"/>
          </a:p>
        </p:txBody>
      </p:sp>
      <p:sp>
        <p:nvSpPr>
          <p:cNvPr id="6" name="Footer Placeholder 5">
            <a:extLst>
              <a:ext uri="{FF2B5EF4-FFF2-40B4-BE49-F238E27FC236}">
                <a16:creationId xmlns:a16="http://schemas.microsoft.com/office/drawing/2014/main" xmlns="" id="{AAD5805E-CBDF-4343-862B-5620FC5AA75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D54FBDB9-43AF-B04C-8C09-48C72A716215}"/>
              </a:ext>
            </a:extLst>
          </p:cNvPr>
          <p:cNvSpPr>
            <a:spLocks noGrp="1"/>
          </p:cNvSpPr>
          <p:nvPr>
            <p:ph type="sldNum" sz="quarter" idx="12"/>
          </p:nvPr>
        </p:nvSpPr>
        <p:spPr/>
        <p:txBody>
          <a:bodyPr/>
          <a:lstStyle/>
          <a:p>
            <a:fld id="{FEA3480A-6EB4-F049-BAEE-4582C64F1918}" type="slidenum">
              <a:rPr lang="x-none" smtClean="0"/>
              <a:t>‹#›</a:t>
            </a:fld>
            <a:endParaRPr lang="x-none"/>
          </a:p>
        </p:txBody>
      </p:sp>
    </p:spTree>
    <p:extLst>
      <p:ext uri="{BB962C8B-B14F-4D97-AF65-F5344CB8AC3E}">
        <p14:creationId xmlns:p14="http://schemas.microsoft.com/office/powerpoint/2010/main" val="3903608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A9ABBD-636D-6E4D-8EB3-08A79F4C74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47841A64-C48F-A14F-BCFB-287CCD5CEB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D846BF79-8085-A344-A71C-B0B0A4B693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F73D48-3765-0648-9C70-6559B7165D81}"/>
              </a:ext>
            </a:extLst>
          </p:cNvPr>
          <p:cNvSpPr>
            <a:spLocks noGrp="1"/>
          </p:cNvSpPr>
          <p:nvPr>
            <p:ph type="dt" sz="half" idx="10"/>
          </p:nvPr>
        </p:nvSpPr>
        <p:spPr/>
        <p:txBody>
          <a:bodyPr/>
          <a:lstStyle/>
          <a:p>
            <a:fld id="{B3D477C3-32F9-CD4A-9953-1B163BB2E475}" type="datetimeFigureOut">
              <a:rPr lang="x-none" smtClean="0"/>
              <a:t>8/14/2021</a:t>
            </a:fld>
            <a:endParaRPr lang="x-none"/>
          </a:p>
        </p:txBody>
      </p:sp>
      <p:sp>
        <p:nvSpPr>
          <p:cNvPr id="6" name="Footer Placeholder 5">
            <a:extLst>
              <a:ext uri="{FF2B5EF4-FFF2-40B4-BE49-F238E27FC236}">
                <a16:creationId xmlns:a16="http://schemas.microsoft.com/office/drawing/2014/main" xmlns="" id="{93D6ADB6-73DB-4D43-80C4-87026DC5C50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2F65A264-5CE9-4444-9E72-A4005E5C2F85}"/>
              </a:ext>
            </a:extLst>
          </p:cNvPr>
          <p:cNvSpPr>
            <a:spLocks noGrp="1"/>
          </p:cNvSpPr>
          <p:nvPr>
            <p:ph type="sldNum" sz="quarter" idx="12"/>
          </p:nvPr>
        </p:nvSpPr>
        <p:spPr/>
        <p:txBody>
          <a:bodyPr/>
          <a:lstStyle/>
          <a:p>
            <a:fld id="{FEA3480A-6EB4-F049-BAEE-4582C64F1918}" type="slidenum">
              <a:rPr lang="x-none" smtClean="0"/>
              <a:t>‹#›</a:t>
            </a:fld>
            <a:endParaRPr lang="x-none"/>
          </a:p>
        </p:txBody>
      </p:sp>
    </p:spTree>
    <p:extLst>
      <p:ext uri="{BB962C8B-B14F-4D97-AF65-F5344CB8AC3E}">
        <p14:creationId xmlns:p14="http://schemas.microsoft.com/office/powerpoint/2010/main" val="861475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D5908AE-B06C-124C-810F-FDC85E83C4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8312151E-1C9C-FB47-B79A-B0D19DDEE8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46EABD6-2684-404C-8736-B90CB34092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477C3-32F9-CD4A-9953-1B163BB2E475}" type="datetimeFigureOut">
              <a:rPr lang="x-none" smtClean="0"/>
              <a:t>8/14/2021</a:t>
            </a:fld>
            <a:endParaRPr lang="x-none"/>
          </a:p>
        </p:txBody>
      </p:sp>
      <p:sp>
        <p:nvSpPr>
          <p:cNvPr id="5" name="Footer Placeholder 4">
            <a:extLst>
              <a:ext uri="{FF2B5EF4-FFF2-40B4-BE49-F238E27FC236}">
                <a16:creationId xmlns:a16="http://schemas.microsoft.com/office/drawing/2014/main" xmlns="" id="{2F25D56D-2B5B-CE4B-8A8F-2FD639BAE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A5010893-17BE-184D-A395-5563B58774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3480A-6EB4-F049-BAEE-4582C64F1918}" type="slidenum">
              <a:rPr lang="x-none" smtClean="0"/>
              <a:t>‹#›</a:t>
            </a:fld>
            <a:endParaRPr lang="x-none"/>
          </a:p>
        </p:txBody>
      </p:sp>
    </p:spTree>
    <p:extLst>
      <p:ext uri="{BB962C8B-B14F-4D97-AF65-F5344CB8AC3E}">
        <p14:creationId xmlns:p14="http://schemas.microsoft.com/office/powerpoint/2010/main" val="3602586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973ED3D-BE99-A64B-A8DC-84CF7CD452B7}"/>
              </a:ext>
            </a:extLst>
          </p:cNvPr>
          <p:cNvSpPr>
            <a:spLocks noGrp="1"/>
          </p:cNvSpPr>
          <p:nvPr>
            <p:ph type="title"/>
          </p:nvPr>
        </p:nvSpPr>
        <p:spPr>
          <a:xfrm>
            <a:off x="838200" y="2766218"/>
            <a:ext cx="10515600" cy="1325563"/>
          </a:xfrm>
        </p:spPr>
        <p:txBody>
          <a:bodyPr/>
          <a:lstStyle/>
          <a:p>
            <a:pPr algn="ctr"/>
            <a:r>
              <a:rPr lang="ar-SA" dirty="0">
                <a:solidFill>
                  <a:schemeClr val="bg1"/>
                </a:solidFill>
                <a:latin typeface="JF Flat" panose="02000500000000000000" pitchFamily="2" charset="-78"/>
                <a:cs typeface="JF Flat" panose="02000500000000000000" pitchFamily="2" charset="-78"/>
              </a:rPr>
              <a:t>طاقة الوضع </a:t>
            </a:r>
            <a:endParaRPr lang="x-none" dirty="0">
              <a:solidFill>
                <a:schemeClr val="bg1"/>
              </a:solidFill>
              <a:latin typeface="JF Flat" panose="02000500000000000000" pitchFamily="2" charset="-78"/>
              <a:cs typeface="JF Flat" panose="02000500000000000000" pitchFamily="2" charset="-78"/>
            </a:endParaRPr>
          </a:p>
        </p:txBody>
      </p:sp>
      <p:pic>
        <p:nvPicPr>
          <p:cNvPr id="3" name="Picture 2">
            <a:extLst>
              <a:ext uri="{FF2B5EF4-FFF2-40B4-BE49-F238E27FC236}">
                <a16:creationId xmlns:a16="http://schemas.microsoft.com/office/drawing/2014/main" xmlns="" id="{736DF66E-A406-764F-8568-1CF05D0C8DE9}"/>
              </a:ext>
            </a:extLst>
          </p:cNvPr>
          <p:cNvPicPr>
            <a:picLocks noChangeAspect="1"/>
          </p:cNvPicPr>
          <p:nvPr/>
        </p:nvPicPr>
        <p:blipFill>
          <a:blip r:embed="rId3"/>
          <a:stretch>
            <a:fillRect/>
          </a:stretch>
        </p:blipFill>
        <p:spPr>
          <a:xfrm>
            <a:off x="838200" y="425450"/>
            <a:ext cx="2959100" cy="1130300"/>
          </a:xfrm>
          <a:prstGeom prst="rect">
            <a:avLst/>
          </a:prstGeom>
        </p:spPr>
      </p:pic>
    </p:spTree>
    <p:extLst>
      <p:ext uri="{BB962C8B-B14F-4D97-AF65-F5344CB8AC3E}">
        <p14:creationId xmlns:p14="http://schemas.microsoft.com/office/powerpoint/2010/main" val="299848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59A0A-47A2-9F40-86D9-550465308CF5}"/>
              </a:ext>
            </a:extLst>
          </p:cNvPr>
          <p:cNvSpPr>
            <a:spLocks noGrp="1"/>
          </p:cNvSpPr>
          <p:nvPr>
            <p:ph type="title"/>
          </p:nvPr>
        </p:nvSpPr>
        <p:spPr>
          <a:xfrm>
            <a:off x="838200" y="2103437"/>
            <a:ext cx="10515600" cy="1325563"/>
          </a:xfrm>
        </p:spPr>
        <p:txBody>
          <a:bodyPr/>
          <a:lstStyle/>
          <a:p>
            <a:pPr algn="r"/>
            <a:r>
              <a:rPr lang="ar-SA" dirty="0">
                <a:solidFill>
                  <a:srgbClr val="965077"/>
                </a:solidFill>
                <a:latin typeface="JF Flat" panose="02000500000000000000" pitchFamily="2" charset="-78"/>
                <a:cs typeface="JF Flat" panose="02000500000000000000" pitchFamily="2" charset="-78"/>
              </a:rPr>
              <a:t>مثال:</a:t>
            </a:r>
            <a:endParaRPr lang="x-none" dirty="0">
              <a:solidFill>
                <a:srgbClr val="965077"/>
              </a:solidFill>
              <a:latin typeface="JF Flat" panose="02000500000000000000" pitchFamily="2" charset="-78"/>
              <a:cs typeface="JF Flat" panose="02000500000000000000" pitchFamily="2" charset="-78"/>
            </a:endParaRPr>
          </a:p>
        </p:txBody>
      </p:sp>
      <p:sp>
        <p:nvSpPr>
          <p:cNvPr id="3" name="Content Placeholder 2">
            <a:extLst>
              <a:ext uri="{FF2B5EF4-FFF2-40B4-BE49-F238E27FC236}">
                <a16:creationId xmlns:a16="http://schemas.microsoft.com/office/drawing/2014/main" xmlns="" id="{51BD1CEA-4A83-3D40-A916-4A7708F39D2F}"/>
              </a:ext>
            </a:extLst>
          </p:cNvPr>
          <p:cNvSpPr>
            <a:spLocks noGrp="1"/>
          </p:cNvSpPr>
          <p:nvPr>
            <p:ph idx="1"/>
          </p:nvPr>
        </p:nvSpPr>
        <p:spPr>
          <a:xfrm>
            <a:off x="838200" y="3429000"/>
            <a:ext cx="10515600" cy="4351338"/>
          </a:xfrm>
        </p:spPr>
        <p:txBody>
          <a:bodyPr/>
          <a:lstStyle/>
          <a:p>
            <a:pPr algn="r" rtl="1">
              <a:lnSpc>
                <a:spcPct val="150000"/>
              </a:lnSpc>
            </a:pPr>
            <a:r>
              <a:rPr lang="ar-SA" dirty="0">
                <a:solidFill>
                  <a:srgbClr val="965077"/>
                </a:solidFill>
                <a:latin typeface="JF Flat" panose="02000500000000000000" pitchFamily="2" charset="-78"/>
                <a:cs typeface="JF Flat" panose="02000500000000000000" pitchFamily="2" charset="-78"/>
              </a:rPr>
              <a:t>جسم </a:t>
            </a:r>
            <a:r>
              <a:rPr lang="ar-SA" dirty="0" err="1">
                <a:solidFill>
                  <a:srgbClr val="965077"/>
                </a:solidFill>
                <a:latin typeface="JF Flat" panose="02000500000000000000" pitchFamily="2" charset="-78"/>
                <a:cs typeface="JF Flat" panose="02000500000000000000" pitchFamily="2" charset="-78"/>
              </a:rPr>
              <a:t>كتلتة</a:t>
            </a:r>
            <a:r>
              <a:rPr lang="ar-SA" dirty="0">
                <a:solidFill>
                  <a:srgbClr val="965077"/>
                </a:solidFill>
                <a:latin typeface="JF Flat" panose="02000500000000000000" pitchFamily="2" charset="-78"/>
                <a:cs typeface="JF Flat" panose="02000500000000000000" pitchFamily="2" charset="-78"/>
              </a:rPr>
              <a:t> 4 كغم موجود على ارتفاع 54.5 </a:t>
            </a:r>
            <a:r>
              <a:rPr lang="ar-SA" dirty="0" err="1">
                <a:solidFill>
                  <a:srgbClr val="965077"/>
                </a:solidFill>
                <a:latin typeface="JF Flat" panose="02000500000000000000" pitchFamily="2" charset="-78"/>
                <a:cs typeface="JF Flat" panose="02000500000000000000" pitchFamily="2" charset="-78"/>
              </a:rPr>
              <a:t>م</a:t>
            </a:r>
            <a:r>
              <a:rPr lang="ar-SA" dirty="0">
                <a:solidFill>
                  <a:srgbClr val="965077"/>
                </a:solidFill>
                <a:latin typeface="JF Flat" panose="02000500000000000000" pitchFamily="2" charset="-78"/>
                <a:cs typeface="JF Flat" panose="02000500000000000000" pitchFamily="2" charset="-78"/>
              </a:rPr>
              <a:t> احسب طاقة الوضع الناتجة عن الجاذبية الأرضية ؟</a:t>
            </a:r>
            <a:endParaRPr lang="x-none" dirty="0">
              <a:solidFill>
                <a:srgbClr val="965077"/>
              </a:solidFill>
              <a:latin typeface="JF Flat" panose="02000500000000000000" pitchFamily="2" charset="-78"/>
              <a:cs typeface="JF Flat" panose="02000500000000000000" pitchFamily="2" charset="-78"/>
            </a:endParaRPr>
          </a:p>
        </p:txBody>
      </p:sp>
      <p:pic>
        <p:nvPicPr>
          <p:cNvPr id="4" name="Picture 3">
            <a:extLst>
              <a:ext uri="{FF2B5EF4-FFF2-40B4-BE49-F238E27FC236}">
                <a16:creationId xmlns:a16="http://schemas.microsoft.com/office/drawing/2014/main" xmlns="" id="{4AE48C28-61E6-3045-9258-FB954744E8FC}"/>
              </a:ext>
            </a:extLst>
          </p:cNvPr>
          <p:cNvPicPr>
            <a:picLocks noChangeAspect="1"/>
          </p:cNvPicPr>
          <p:nvPr/>
        </p:nvPicPr>
        <p:blipFill>
          <a:blip r:embed="rId2"/>
          <a:stretch>
            <a:fillRect/>
          </a:stretch>
        </p:blipFill>
        <p:spPr>
          <a:xfrm>
            <a:off x="11912600" y="1595240"/>
            <a:ext cx="279400" cy="3670300"/>
          </a:xfrm>
          <a:prstGeom prst="rect">
            <a:avLst/>
          </a:prstGeom>
        </p:spPr>
      </p:pic>
      <p:pic>
        <p:nvPicPr>
          <p:cNvPr id="6" name="Picture 5">
            <a:extLst>
              <a:ext uri="{FF2B5EF4-FFF2-40B4-BE49-F238E27FC236}">
                <a16:creationId xmlns:a16="http://schemas.microsoft.com/office/drawing/2014/main" xmlns="" id="{319043A3-AE8A-0849-982B-D9C5FEF2853D}"/>
              </a:ext>
            </a:extLst>
          </p:cNvPr>
          <p:cNvPicPr>
            <a:picLocks noChangeAspect="1"/>
          </p:cNvPicPr>
          <p:nvPr/>
        </p:nvPicPr>
        <p:blipFill>
          <a:blip r:embed="rId3"/>
          <a:stretch>
            <a:fillRect/>
          </a:stretch>
        </p:blipFill>
        <p:spPr>
          <a:xfrm>
            <a:off x="838200" y="534791"/>
            <a:ext cx="2032000" cy="2042315"/>
          </a:xfrm>
          <a:prstGeom prst="rect">
            <a:avLst/>
          </a:prstGeom>
        </p:spPr>
      </p:pic>
    </p:spTree>
    <p:extLst>
      <p:ext uri="{BB962C8B-B14F-4D97-AF65-F5344CB8AC3E}">
        <p14:creationId xmlns:p14="http://schemas.microsoft.com/office/powerpoint/2010/main" val="275381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60E5EF83-7E17-7E44-9B7E-5FB44EFE64F0}"/>
              </a:ext>
            </a:extLst>
          </p:cNvPr>
          <p:cNvSpPr>
            <a:spLocks noGrp="1"/>
          </p:cNvSpPr>
          <p:nvPr>
            <p:ph idx="1"/>
          </p:nvPr>
        </p:nvSpPr>
        <p:spPr>
          <a:xfrm>
            <a:off x="838200" y="1253331"/>
            <a:ext cx="10515600" cy="4351338"/>
          </a:xfrm>
        </p:spPr>
        <p:txBody>
          <a:bodyPr anchor="ctr"/>
          <a:lstStyle/>
          <a:p>
            <a:pPr marL="0" indent="0" algn="r" rtl="1">
              <a:lnSpc>
                <a:spcPct val="150000"/>
              </a:lnSpc>
              <a:buNone/>
            </a:pPr>
            <a:r>
              <a:rPr lang="ar-SA" dirty="0">
                <a:solidFill>
                  <a:srgbClr val="965077"/>
                </a:solidFill>
                <a:latin typeface="JF Flat" panose="02000500000000000000" pitchFamily="2" charset="-78"/>
                <a:cs typeface="JF Flat" panose="02000500000000000000" pitchFamily="2" charset="-78"/>
              </a:rPr>
              <a:t>طاقة الوضع = الكتلة*الارتفاع *تسارع الجاذبية الأرضية</a:t>
            </a:r>
          </a:p>
          <a:p>
            <a:pPr marL="0" indent="0" algn="r" rtl="1">
              <a:lnSpc>
                <a:spcPct val="150000"/>
              </a:lnSpc>
              <a:buNone/>
            </a:pPr>
            <a:endParaRPr lang="ar-SA" dirty="0">
              <a:solidFill>
                <a:srgbClr val="965077"/>
              </a:solidFill>
              <a:latin typeface="JF Flat" panose="02000500000000000000" pitchFamily="2" charset="-78"/>
              <a:cs typeface="JF Flat" panose="02000500000000000000" pitchFamily="2" charset="-78"/>
            </a:endParaRPr>
          </a:p>
          <a:p>
            <a:pPr marL="0" indent="0" algn="r" rtl="1">
              <a:lnSpc>
                <a:spcPct val="150000"/>
              </a:lnSpc>
              <a:buNone/>
            </a:pPr>
            <a:r>
              <a:rPr lang="ar-SA" dirty="0">
                <a:solidFill>
                  <a:srgbClr val="965077"/>
                </a:solidFill>
                <a:latin typeface="JF Flat" panose="02000500000000000000" pitchFamily="2" charset="-78"/>
                <a:cs typeface="JF Flat" panose="02000500000000000000" pitchFamily="2" charset="-78"/>
              </a:rPr>
              <a:t>طاقة الوضع = 4*54.5*9.8</a:t>
            </a:r>
            <a:r>
              <a:rPr lang="x-none" dirty="0">
                <a:solidFill>
                  <a:srgbClr val="965077"/>
                </a:solidFill>
                <a:latin typeface="JF Flat" panose="02000500000000000000" pitchFamily="2" charset="-78"/>
                <a:cs typeface="JF Flat" panose="02000500000000000000" pitchFamily="2" charset="-78"/>
              </a:rPr>
              <a:t/>
            </a:r>
            <a:br>
              <a:rPr lang="x-none" dirty="0">
                <a:solidFill>
                  <a:srgbClr val="965077"/>
                </a:solidFill>
                <a:latin typeface="JF Flat" panose="02000500000000000000" pitchFamily="2" charset="-78"/>
                <a:cs typeface="JF Flat" panose="02000500000000000000" pitchFamily="2" charset="-78"/>
              </a:rPr>
            </a:br>
            <a:r>
              <a:rPr lang="ar-SA" dirty="0">
                <a:solidFill>
                  <a:srgbClr val="965077"/>
                </a:solidFill>
                <a:latin typeface="JF Flat" panose="02000500000000000000" pitchFamily="2" charset="-78"/>
                <a:cs typeface="JF Flat" panose="02000500000000000000" pitchFamily="2" charset="-78"/>
              </a:rPr>
              <a:t>طاقة الوضع = 2136.4 جول </a:t>
            </a:r>
            <a:endParaRPr lang="x-none" dirty="0">
              <a:solidFill>
                <a:srgbClr val="965077"/>
              </a:solidFill>
              <a:latin typeface="JF Flat" panose="02000500000000000000" pitchFamily="2" charset="-78"/>
              <a:cs typeface="JF Flat" panose="02000500000000000000" pitchFamily="2" charset="-78"/>
            </a:endParaRPr>
          </a:p>
        </p:txBody>
      </p:sp>
      <p:pic>
        <p:nvPicPr>
          <p:cNvPr id="7" name="Picture 6">
            <a:extLst>
              <a:ext uri="{FF2B5EF4-FFF2-40B4-BE49-F238E27FC236}">
                <a16:creationId xmlns:a16="http://schemas.microsoft.com/office/drawing/2014/main" xmlns="" id="{70D84070-6E03-8048-AB6D-9D6B6AF4C7F1}"/>
              </a:ext>
            </a:extLst>
          </p:cNvPr>
          <p:cNvPicPr>
            <a:picLocks noChangeAspect="1"/>
          </p:cNvPicPr>
          <p:nvPr/>
        </p:nvPicPr>
        <p:blipFill>
          <a:blip r:embed="rId2"/>
          <a:stretch>
            <a:fillRect/>
          </a:stretch>
        </p:blipFill>
        <p:spPr>
          <a:xfrm>
            <a:off x="11912600" y="1595240"/>
            <a:ext cx="279400" cy="3670300"/>
          </a:xfrm>
          <a:prstGeom prst="rect">
            <a:avLst/>
          </a:prstGeom>
        </p:spPr>
      </p:pic>
    </p:spTree>
    <p:extLst>
      <p:ext uri="{BB962C8B-B14F-4D97-AF65-F5344CB8AC3E}">
        <p14:creationId xmlns:p14="http://schemas.microsoft.com/office/powerpoint/2010/main" val="74235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p:tgtEl>
                                          <p:spTgt spid="6">
                                            <p:txEl>
                                              <p:pRg st="2" end="2"/>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رسم تخطيطي 7">
            <a:extLst>
              <a:ext uri="{FF2B5EF4-FFF2-40B4-BE49-F238E27FC236}">
                <a16:creationId xmlns:a16="http://schemas.microsoft.com/office/drawing/2014/main" xmlns="" id="{4C405468-FE9E-4444-BB13-5535060D8FE2}"/>
              </a:ext>
            </a:extLst>
          </p:cNvPr>
          <p:cNvGraphicFramePr/>
          <p:nvPr>
            <p:extLst>
              <p:ext uri="{D42A27DB-BD31-4B8C-83A1-F6EECF244321}">
                <p14:modId xmlns:p14="http://schemas.microsoft.com/office/powerpoint/2010/main" val="1204199189"/>
              </p:ext>
            </p:extLst>
          </p:nvPr>
        </p:nvGraphicFramePr>
        <p:xfrm>
          <a:off x="1184787" y="766916"/>
          <a:ext cx="9822426" cy="5324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xmlns="" id="{20E7C03A-D744-AD42-B2B5-F0FD762642FE}"/>
              </a:ext>
            </a:extLst>
          </p:cNvPr>
          <p:cNvPicPr>
            <a:picLocks noChangeAspect="1"/>
          </p:cNvPicPr>
          <p:nvPr/>
        </p:nvPicPr>
        <p:blipFill>
          <a:blip r:embed="rId7"/>
          <a:stretch>
            <a:fillRect/>
          </a:stretch>
        </p:blipFill>
        <p:spPr>
          <a:xfrm rot="16200000">
            <a:off x="5956300" y="-1717016"/>
            <a:ext cx="279400" cy="3670300"/>
          </a:xfrm>
          <a:prstGeom prst="rect">
            <a:avLst/>
          </a:prstGeom>
        </p:spPr>
      </p:pic>
    </p:spTree>
    <p:extLst>
      <p:ext uri="{BB962C8B-B14F-4D97-AF65-F5344CB8AC3E}">
        <p14:creationId xmlns:p14="http://schemas.microsoft.com/office/powerpoint/2010/main" val="325733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1">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D59486C0-2F4F-FD43-97BF-2CD665D09C8D}"/>
              </a:ext>
            </a:extLst>
          </p:cNvPr>
          <p:cNvSpPr>
            <a:spLocks noGrp="1"/>
          </p:cNvSpPr>
          <p:nvPr>
            <p:ph type="title"/>
          </p:nvPr>
        </p:nvSpPr>
        <p:spPr>
          <a:xfrm>
            <a:off x="990600" y="4602758"/>
            <a:ext cx="10515600" cy="1325563"/>
          </a:xfrm>
        </p:spPr>
        <p:txBody>
          <a:bodyPr/>
          <a:lstStyle/>
          <a:p>
            <a:pPr algn="ctr" rtl="1"/>
            <a:r>
              <a:rPr lang="ar-SA" dirty="0">
                <a:solidFill>
                  <a:srgbClr val="965077"/>
                </a:solidFill>
                <a:latin typeface="JF Flat" panose="02000500000000000000" pitchFamily="2" charset="-78"/>
                <a:cs typeface="JF Flat" panose="02000500000000000000" pitchFamily="2" charset="-78"/>
              </a:rPr>
              <a:t>تمتلك التفاحة طاقة الوضع </a:t>
            </a:r>
            <a:endParaRPr lang="x-none" dirty="0">
              <a:solidFill>
                <a:srgbClr val="965077"/>
              </a:solidFill>
              <a:latin typeface="JF Flat" panose="02000500000000000000" pitchFamily="2" charset="-78"/>
              <a:cs typeface="JF Flat" panose="02000500000000000000" pitchFamily="2" charset="-78"/>
            </a:endParaRPr>
          </a:p>
        </p:txBody>
      </p:sp>
      <p:pic>
        <p:nvPicPr>
          <p:cNvPr id="15" name="Picture Placeholder 14">
            <a:extLst>
              <a:ext uri="{FF2B5EF4-FFF2-40B4-BE49-F238E27FC236}">
                <a16:creationId xmlns:a16="http://schemas.microsoft.com/office/drawing/2014/main" xmlns="" id="{C838187F-85BF-DC47-9523-77DC150331E1}"/>
              </a:ext>
            </a:extLst>
          </p:cNvPr>
          <p:cNvPicPr>
            <a:picLocks noGrp="1" noChangeAspect="1"/>
          </p:cNvPicPr>
          <p:nvPr>
            <p:ph idx="1"/>
          </p:nvPr>
        </p:nvPicPr>
        <p:blipFill rotWithShape="1">
          <a:blip r:embed="rId2"/>
          <a:stretch>
            <a:fillRect/>
          </a:stretch>
        </p:blipFill>
        <p:spPr>
          <a:xfrm>
            <a:off x="4194892" y="929679"/>
            <a:ext cx="3802216" cy="3802216"/>
          </a:xfrm>
        </p:spPr>
      </p:pic>
      <p:sp>
        <p:nvSpPr>
          <p:cNvPr id="7" name="Text Placeholder 6">
            <a:extLst>
              <a:ext uri="{FF2B5EF4-FFF2-40B4-BE49-F238E27FC236}">
                <a16:creationId xmlns:a16="http://schemas.microsoft.com/office/drawing/2014/main" xmlns="" id="{E3022C07-6085-DC46-A36E-1B3A6C012535}"/>
              </a:ext>
            </a:extLst>
          </p:cNvPr>
          <p:cNvSpPr>
            <a:spLocks noGrp="1"/>
          </p:cNvSpPr>
          <p:nvPr>
            <p:ph type="body" sz="half" idx="4294967295"/>
          </p:nvPr>
        </p:nvSpPr>
        <p:spPr>
          <a:xfrm>
            <a:off x="152400" y="5869858"/>
            <a:ext cx="12192000" cy="988142"/>
          </a:xfrm>
        </p:spPr>
        <p:txBody>
          <a:bodyPr>
            <a:normAutofit/>
          </a:bodyPr>
          <a:lstStyle/>
          <a:p>
            <a:pPr marL="0" indent="0" algn="ctr" rtl="1">
              <a:buNone/>
            </a:pPr>
            <a:r>
              <a:rPr lang="ar-SA" sz="2000" dirty="0">
                <a:solidFill>
                  <a:srgbClr val="965077"/>
                </a:solidFill>
                <a:latin typeface="JF Flat" panose="02000500000000000000" pitchFamily="2" charset="-78"/>
                <a:cs typeface="JF Flat" panose="02000500000000000000" pitchFamily="2" charset="-78"/>
              </a:rPr>
              <a:t>وهي الطاقةٌ المُختزنة في الجسم بسبب موضعه</a:t>
            </a:r>
            <a:endParaRPr lang="x-none" sz="2000" dirty="0">
              <a:solidFill>
                <a:srgbClr val="965077"/>
              </a:solidFill>
              <a:latin typeface="JF Flat" panose="02000500000000000000" pitchFamily="2" charset="-78"/>
              <a:cs typeface="JF Flat" panose="02000500000000000000" pitchFamily="2" charset="-78"/>
            </a:endParaRPr>
          </a:p>
        </p:txBody>
      </p:sp>
      <p:pic>
        <p:nvPicPr>
          <p:cNvPr id="21" name="Picture 20">
            <a:extLst>
              <a:ext uri="{FF2B5EF4-FFF2-40B4-BE49-F238E27FC236}">
                <a16:creationId xmlns:a16="http://schemas.microsoft.com/office/drawing/2014/main" xmlns="" id="{70ADCFBA-E5A1-3049-A5BA-B8F2D8976680}"/>
              </a:ext>
            </a:extLst>
          </p:cNvPr>
          <p:cNvPicPr>
            <a:picLocks noChangeAspect="1"/>
          </p:cNvPicPr>
          <p:nvPr/>
        </p:nvPicPr>
        <p:blipFill>
          <a:blip r:embed="rId3"/>
          <a:stretch>
            <a:fillRect/>
          </a:stretch>
        </p:blipFill>
        <p:spPr>
          <a:xfrm>
            <a:off x="11912600" y="1595240"/>
            <a:ext cx="279400" cy="3670300"/>
          </a:xfrm>
          <a:prstGeom prst="rect">
            <a:avLst/>
          </a:prstGeom>
        </p:spPr>
      </p:pic>
    </p:spTree>
    <p:extLst>
      <p:ext uri="{BB962C8B-B14F-4D97-AF65-F5344CB8AC3E}">
        <p14:creationId xmlns:p14="http://schemas.microsoft.com/office/powerpoint/2010/main" val="75062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down)">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25A56685-6BC1-FA46-8E12-684138F5D350}"/>
              </a:ext>
            </a:extLst>
          </p:cNvPr>
          <p:cNvPicPr>
            <a:picLocks noGrp="1" noChangeAspect="1"/>
          </p:cNvPicPr>
          <p:nvPr>
            <p:ph idx="4294967295"/>
          </p:nvPr>
        </p:nvPicPr>
        <p:blipFill>
          <a:blip r:embed="rId2"/>
          <a:stretch>
            <a:fillRect/>
          </a:stretch>
        </p:blipFill>
        <p:spPr>
          <a:xfrm>
            <a:off x="2822174" y="752168"/>
            <a:ext cx="6547651" cy="3600245"/>
          </a:xfrm>
        </p:spPr>
      </p:pic>
      <p:sp>
        <p:nvSpPr>
          <p:cNvPr id="6" name="Rectangle 5">
            <a:extLst>
              <a:ext uri="{FF2B5EF4-FFF2-40B4-BE49-F238E27FC236}">
                <a16:creationId xmlns:a16="http://schemas.microsoft.com/office/drawing/2014/main" xmlns="" id="{B213041E-A802-0A4B-9007-97B146175E61}"/>
              </a:ext>
            </a:extLst>
          </p:cNvPr>
          <p:cNvSpPr/>
          <p:nvPr/>
        </p:nvSpPr>
        <p:spPr>
          <a:xfrm>
            <a:off x="1870586" y="4728157"/>
            <a:ext cx="8450826" cy="369332"/>
          </a:xfrm>
          <a:prstGeom prst="rect">
            <a:avLst/>
          </a:prstGeom>
        </p:spPr>
        <p:txBody>
          <a:bodyPr wrap="square">
            <a:spAutoFit/>
          </a:bodyPr>
          <a:lstStyle/>
          <a:p>
            <a:pPr algn="ctr" rtl="1"/>
            <a:r>
              <a:rPr lang="ar-SA" dirty="0">
                <a:solidFill>
                  <a:srgbClr val="965077"/>
                </a:solidFill>
                <a:latin typeface="JF Flat" panose="02000500000000000000" pitchFamily="2" charset="-78"/>
                <a:ea typeface="Calibri" panose="020F0502020204030204" pitchFamily="34" charset="0"/>
                <a:cs typeface="JF Flat" panose="02000500000000000000" pitchFamily="2" charset="-78"/>
              </a:rPr>
              <a:t>الكرتان متماثلتان في الكتلة مختلفتان في الارتفاع فهل تمتلكان نفس طاقة الوضع؟</a:t>
            </a:r>
            <a:r>
              <a:rPr lang="x-none" dirty="0">
                <a:solidFill>
                  <a:srgbClr val="965077"/>
                </a:solidFill>
                <a:effectLst/>
                <a:latin typeface="JF Flat" panose="02000500000000000000" pitchFamily="2" charset="-78"/>
                <a:cs typeface="JF Flat" panose="02000500000000000000" pitchFamily="2" charset="-78"/>
              </a:rPr>
              <a:t> </a:t>
            </a:r>
            <a:endParaRPr lang="x-none" dirty="0">
              <a:solidFill>
                <a:srgbClr val="965077"/>
              </a:solidFill>
              <a:latin typeface="JF Flat" panose="02000500000000000000" pitchFamily="2" charset="-78"/>
              <a:cs typeface="JF Flat" panose="02000500000000000000" pitchFamily="2" charset="-78"/>
            </a:endParaRPr>
          </a:p>
        </p:txBody>
      </p:sp>
      <p:sp>
        <p:nvSpPr>
          <p:cNvPr id="7" name="Rectangle 6">
            <a:extLst>
              <a:ext uri="{FF2B5EF4-FFF2-40B4-BE49-F238E27FC236}">
                <a16:creationId xmlns:a16="http://schemas.microsoft.com/office/drawing/2014/main" xmlns="" id="{3E357603-AAE1-2345-A415-213F22121B04}"/>
              </a:ext>
            </a:extLst>
          </p:cNvPr>
          <p:cNvSpPr/>
          <p:nvPr/>
        </p:nvSpPr>
        <p:spPr>
          <a:xfrm>
            <a:off x="3047999" y="5185896"/>
            <a:ext cx="6096000" cy="421654"/>
          </a:xfrm>
          <a:prstGeom prst="rect">
            <a:avLst/>
          </a:prstGeom>
        </p:spPr>
        <p:txBody>
          <a:bodyPr>
            <a:spAutoFit/>
          </a:bodyPr>
          <a:lstStyle/>
          <a:p>
            <a:pPr algn="ctr" rtl="1">
              <a:lnSpc>
                <a:spcPct val="107000"/>
              </a:lnSpc>
              <a:spcAft>
                <a:spcPts val="800"/>
              </a:spcAft>
            </a:pPr>
            <a:r>
              <a:rPr lang="ar-SA" sz="2000" dirty="0">
                <a:solidFill>
                  <a:srgbClr val="965077"/>
                </a:solidFill>
                <a:effectLst/>
                <a:latin typeface="JF Flat" panose="02000500000000000000" pitchFamily="2" charset="-78"/>
                <a:ea typeface="Calibri" panose="020F0502020204030204" pitchFamily="34" charset="0"/>
                <a:cs typeface="JF Flat" panose="02000500000000000000" pitchFamily="2" charset="-78"/>
              </a:rPr>
              <a:t>لنفكر قليلاً</a:t>
            </a:r>
            <a:endParaRPr lang="x-none" sz="2000" dirty="0">
              <a:solidFill>
                <a:srgbClr val="965077"/>
              </a:solidFill>
              <a:effectLst/>
              <a:latin typeface="JF Flat" panose="02000500000000000000" pitchFamily="2" charset="-78"/>
              <a:ea typeface="Calibri" panose="020F0502020204030204" pitchFamily="34" charset="0"/>
              <a:cs typeface="JF Flat" panose="02000500000000000000" pitchFamily="2" charset="-78"/>
            </a:endParaRPr>
          </a:p>
        </p:txBody>
      </p:sp>
      <p:pic>
        <p:nvPicPr>
          <p:cNvPr id="8" name="Picture 7">
            <a:extLst>
              <a:ext uri="{FF2B5EF4-FFF2-40B4-BE49-F238E27FC236}">
                <a16:creationId xmlns:a16="http://schemas.microsoft.com/office/drawing/2014/main" xmlns="" id="{CE9B1183-1A94-3048-AE52-B38C3FC08CA9}"/>
              </a:ext>
            </a:extLst>
          </p:cNvPr>
          <p:cNvPicPr>
            <a:picLocks noChangeAspect="1"/>
          </p:cNvPicPr>
          <p:nvPr/>
        </p:nvPicPr>
        <p:blipFill>
          <a:blip r:embed="rId3"/>
          <a:stretch>
            <a:fillRect/>
          </a:stretch>
        </p:blipFill>
        <p:spPr>
          <a:xfrm>
            <a:off x="11912600" y="1595240"/>
            <a:ext cx="279400" cy="3670300"/>
          </a:xfrm>
          <a:prstGeom prst="rect">
            <a:avLst/>
          </a:prstGeom>
        </p:spPr>
      </p:pic>
      <p:pic>
        <p:nvPicPr>
          <p:cNvPr id="3" name="Picture 2">
            <a:extLst>
              <a:ext uri="{FF2B5EF4-FFF2-40B4-BE49-F238E27FC236}">
                <a16:creationId xmlns:a16="http://schemas.microsoft.com/office/drawing/2014/main" xmlns="" id="{31B6951E-283D-8C4A-8364-F336AA64CECE}"/>
              </a:ext>
            </a:extLst>
          </p:cNvPr>
          <p:cNvPicPr>
            <a:picLocks noChangeAspect="1"/>
          </p:cNvPicPr>
          <p:nvPr/>
        </p:nvPicPr>
        <p:blipFill>
          <a:blip r:embed="rId4"/>
          <a:stretch>
            <a:fillRect/>
          </a:stretch>
        </p:blipFill>
        <p:spPr>
          <a:xfrm>
            <a:off x="10170471" y="5097489"/>
            <a:ext cx="1516303" cy="1524000"/>
          </a:xfrm>
          <a:prstGeom prst="rect">
            <a:avLst/>
          </a:prstGeom>
        </p:spPr>
      </p:pic>
    </p:spTree>
    <p:extLst>
      <p:ext uri="{BB962C8B-B14F-4D97-AF65-F5344CB8AC3E}">
        <p14:creationId xmlns:p14="http://schemas.microsoft.com/office/powerpoint/2010/main" val="405380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style.rotation</p:attrName>
                                        </p:attrNameLst>
                                      </p:cBhvr>
                                      <p:tavLst>
                                        <p:tav tm="0">
                                          <p:val>
                                            <p:fltVal val="90"/>
                                          </p:val>
                                        </p:tav>
                                        <p:tav tm="100000">
                                          <p:val>
                                            <p:fltVal val="0"/>
                                          </p:val>
                                        </p:tav>
                                      </p:tavLst>
                                    </p:anim>
                                    <p:animEffect transition="in" filter="fade">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8FA1888-4795-5E41-A572-EEF2C5D80799}"/>
              </a:ext>
            </a:extLst>
          </p:cNvPr>
          <p:cNvSpPr>
            <a:spLocks noGrp="1"/>
          </p:cNvSpPr>
          <p:nvPr>
            <p:ph type="title"/>
          </p:nvPr>
        </p:nvSpPr>
        <p:spPr>
          <a:xfrm>
            <a:off x="838199" y="498475"/>
            <a:ext cx="10515600" cy="1325563"/>
          </a:xfrm>
        </p:spPr>
        <p:txBody>
          <a:bodyPr anchor="ctr">
            <a:noAutofit/>
          </a:bodyPr>
          <a:lstStyle/>
          <a:p>
            <a:pPr algn="ctr" rtl="1"/>
            <a:r>
              <a:rPr lang="ar-SA" sz="2400" dirty="0">
                <a:solidFill>
                  <a:srgbClr val="965077"/>
                </a:solidFill>
                <a:latin typeface="JF Flat" panose="02000500000000000000" pitchFamily="2" charset="-78"/>
                <a:cs typeface="JF Flat" panose="02000500000000000000" pitchFamily="2" charset="-78"/>
              </a:rPr>
              <a:t> لاحظنا خروج قطرات مياه أكثر عند سقوط الكرة من ارتفاع اكبر دلاله على ان الكرة كانت تمتلك طاقة اكبر تتأثر طاقة الوضع بالارتفاع فكلما زاد ارتفاع الجسم زادت طاقة الوضع (علاقة طردية).</a:t>
            </a:r>
            <a:endParaRPr lang="x-none" sz="2400" dirty="0">
              <a:solidFill>
                <a:srgbClr val="965077"/>
              </a:solidFill>
              <a:latin typeface="JF Flat" panose="02000500000000000000" pitchFamily="2" charset="-78"/>
              <a:cs typeface="JF Flat" panose="02000500000000000000" pitchFamily="2" charset="-78"/>
            </a:endParaRPr>
          </a:p>
        </p:txBody>
      </p:sp>
      <p:pic>
        <p:nvPicPr>
          <p:cNvPr id="8" name="Content Placeholder 7">
            <a:extLst>
              <a:ext uri="{FF2B5EF4-FFF2-40B4-BE49-F238E27FC236}">
                <a16:creationId xmlns:a16="http://schemas.microsoft.com/office/drawing/2014/main" xmlns="" id="{8B9BCAE9-401B-9649-B508-21F045AA1858}"/>
              </a:ext>
            </a:extLst>
          </p:cNvPr>
          <p:cNvPicPr>
            <a:picLocks noGrp="1" noChangeAspect="1"/>
          </p:cNvPicPr>
          <p:nvPr>
            <p:ph idx="1"/>
          </p:nvPr>
        </p:nvPicPr>
        <p:blipFill>
          <a:blip r:embed="rId2"/>
          <a:stretch>
            <a:fillRect/>
          </a:stretch>
        </p:blipFill>
        <p:spPr>
          <a:xfrm>
            <a:off x="2697516" y="2175772"/>
            <a:ext cx="6796967" cy="3738332"/>
          </a:xfrm>
        </p:spPr>
      </p:pic>
      <p:pic>
        <p:nvPicPr>
          <p:cNvPr id="9" name="Picture 8">
            <a:extLst>
              <a:ext uri="{FF2B5EF4-FFF2-40B4-BE49-F238E27FC236}">
                <a16:creationId xmlns:a16="http://schemas.microsoft.com/office/drawing/2014/main" xmlns="" id="{C9841BEC-1599-2046-A645-43FD3CB90871}"/>
              </a:ext>
            </a:extLst>
          </p:cNvPr>
          <p:cNvPicPr>
            <a:picLocks noChangeAspect="1"/>
          </p:cNvPicPr>
          <p:nvPr/>
        </p:nvPicPr>
        <p:blipFill>
          <a:blip r:embed="rId3"/>
          <a:stretch>
            <a:fillRect/>
          </a:stretch>
        </p:blipFill>
        <p:spPr>
          <a:xfrm>
            <a:off x="11912600" y="1595240"/>
            <a:ext cx="279400" cy="3670300"/>
          </a:xfrm>
          <a:prstGeom prst="rect">
            <a:avLst/>
          </a:prstGeom>
        </p:spPr>
      </p:pic>
    </p:spTree>
    <p:extLst>
      <p:ext uri="{BB962C8B-B14F-4D97-AF65-F5344CB8AC3E}">
        <p14:creationId xmlns:p14="http://schemas.microsoft.com/office/powerpoint/2010/main" val="41115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ppt_x</p:attrName>
                                        </p:attrNameLst>
                                      </p:cBhvr>
                                      <p:tavLst>
                                        <p:tav tm="0">
                                          <p:val>
                                            <p:strVal val="#ppt_x+#ppt_w*1.125000"/>
                                          </p:val>
                                        </p:tav>
                                        <p:tav tm="100000">
                                          <p:val>
                                            <p:strVal val="#ppt_x"/>
                                          </p:val>
                                        </p:tav>
                                      </p:tavLst>
                                    </p:anim>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A4183E-E990-8547-A21E-22614FDA55CA}"/>
              </a:ext>
            </a:extLst>
          </p:cNvPr>
          <p:cNvPicPr>
            <a:picLocks noChangeAspect="1"/>
          </p:cNvPicPr>
          <p:nvPr/>
        </p:nvPicPr>
        <p:blipFill>
          <a:blip r:embed="rId2"/>
          <a:stretch>
            <a:fillRect/>
          </a:stretch>
        </p:blipFill>
        <p:spPr>
          <a:xfrm>
            <a:off x="2424107" y="776944"/>
            <a:ext cx="7343784" cy="4039081"/>
          </a:xfrm>
          <a:prstGeom prst="rect">
            <a:avLst/>
          </a:prstGeom>
        </p:spPr>
      </p:pic>
      <p:sp>
        <p:nvSpPr>
          <p:cNvPr id="6" name="Rectangle 5">
            <a:extLst>
              <a:ext uri="{FF2B5EF4-FFF2-40B4-BE49-F238E27FC236}">
                <a16:creationId xmlns:a16="http://schemas.microsoft.com/office/drawing/2014/main" xmlns="" id="{C5EA0AB0-3DA5-1A41-AA22-3E35D3DFEB9D}"/>
              </a:ext>
            </a:extLst>
          </p:cNvPr>
          <p:cNvSpPr/>
          <p:nvPr/>
        </p:nvSpPr>
        <p:spPr>
          <a:xfrm>
            <a:off x="1432678" y="5185357"/>
            <a:ext cx="9326642" cy="369332"/>
          </a:xfrm>
          <a:prstGeom prst="rect">
            <a:avLst/>
          </a:prstGeom>
        </p:spPr>
        <p:txBody>
          <a:bodyPr wrap="square">
            <a:spAutoFit/>
          </a:bodyPr>
          <a:lstStyle/>
          <a:p>
            <a:pPr algn="ctr" rtl="1"/>
            <a:r>
              <a:rPr lang="ar-SA" dirty="0">
                <a:solidFill>
                  <a:srgbClr val="965077"/>
                </a:solidFill>
                <a:latin typeface="JF Flat" panose="02000500000000000000" pitchFamily="2" charset="-78"/>
                <a:ea typeface="Calibri" panose="020F0502020204030204" pitchFamily="34" charset="0"/>
                <a:cs typeface="JF Flat" panose="02000500000000000000" pitchFamily="2" charset="-78"/>
              </a:rPr>
              <a:t>لاحظ الكرتان على نفس الارتفاع لكنهما مختلفتان في الكتلة هل تمتلكان نفس طاقة الوضع؟</a:t>
            </a:r>
            <a:r>
              <a:rPr lang="x-none" dirty="0">
                <a:solidFill>
                  <a:srgbClr val="965077"/>
                </a:solidFill>
                <a:effectLst/>
                <a:latin typeface="JF Flat" panose="02000500000000000000" pitchFamily="2" charset="-78"/>
                <a:cs typeface="JF Flat" panose="02000500000000000000" pitchFamily="2" charset="-78"/>
              </a:rPr>
              <a:t> </a:t>
            </a:r>
            <a:endParaRPr lang="x-none" dirty="0">
              <a:solidFill>
                <a:srgbClr val="965077"/>
              </a:solidFill>
              <a:latin typeface="JF Flat" panose="02000500000000000000" pitchFamily="2" charset="-78"/>
              <a:cs typeface="JF Flat" panose="02000500000000000000" pitchFamily="2" charset="-78"/>
            </a:endParaRPr>
          </a:p>
        </p:txBody>
      </p:sp>
      <p:sp>
        <p:nvSpPr>
          <p:cNvPr id="7" name="Rectangle 6">
            <a:extLst>
              <a:ext uri="{FF2B5EF4-FFF2-40B4-BE49-F238E27FC236}">
                <a16:creationId xmlns:a16="http://schemas.microsoft.com/office/drawing/2014/main" xmlns="" id="{CA5D564D-7E12-634A-A6BF-F1A7277456EE}"/>
              </a:ext>
            </a:extLst>
          </p:cNvPr>
          <p:cNvSpPr/>
          <p:nvPr/>
        </p:nvSpPr>
        <p:spPr>
          <a:xfrm>
            <a:off x="1432678" y="5554689"/>
            <a:ext cx="9326642" cy="369332"/>
          </a:xfrm>
          <a:prstGeom prst="rect">
            <a:avLst/>
          </a:prstGeom>
        </p:spPr>
        <p:txBody>
          <a:bodyPr wrap="square">
            <a:spAutoFit/>
          </a:bodyPr>
          <a:lstStyle/>
          <a:p>
            <a:pPr algn="ctr" rtl="1"/>
            <a:r>
              <a:rPr lang="ar-SA" dirty="0">
                <a:solidFill>
                  <a:srgbClr val="965077"/>
                </a:solidFill>
                <a:latin typeface="JF Flat" panose="02000500000000000000" pitchFamily="2" charset="-78"/>
                <a:cs typeface="JF Flat" panose="02000500000000000000" pitchFamily="2" charset="-78"/>
              </a:rPr>
              <a:t>ان الكرتان غير متماثلتان أي غير متساويتان في الكتلة هل لذلك تأثر على طاقة الوضع للكرة؟ </a:t>
            </a:r>
            <a:endParaRPr lang="x-none" dirty="0">
              <a:solidFill>
                <a:srgbClr val="965077"/>
              </a:solidFill>
              <a:latin typeface="JF Flat" panose="02000500000000000000" pitchFamily="2" charset="-78"/>
              <a:cs typeface="JF Flat" panose="02000500000000000000" pitchFamily="2" charset="-78"/>
            </a:endParaRPr>
          </a:p>
        </p:txBody>
      </p:sp>
      <p:pic>
        <p:nvPicPr>
          <p:cNvPr id="8" name="Picture 7">
            <a:extLst>
              <a:ext uri="{FF2B5EF4-FFF2-40B4-BE49-F238E27FC236}">
                <a16:creationId xmlns:a16="http://schemas.microsoft.com/office/drawing/2014/main" xmlns="" id="{4F83B8D4-0C6E-604C-96C8-15948ED6D3D6}"/>
              </a:ext>
            </a:extLst>
          </p:cNvPr>
          <p:cNvPicPr>
            <a:picLocks noChangeAspect="1"/>
          </p:cNvPicPr>
          <p:nvPr/>
        </p:nvPicPr>
        <p:blipFill>
          <a:blip r:embed="rId3"/>
          <a:stretch>
            <a:fillRect/>
          </a:stretch>
        </p:blipFill>
        <p:spPr>
          <a:xfrm>
            <a:off x="11912600" y="1595240"/>
            <a:ext cx="279400" cy="3670300"/>
          </a:xfrm>
          <a:prstGeom prst="rect">
            <a:avLst/>
          </a:prstGeom>
        </p:spPr>
      </p:pic>
    </p:spTree>
    <p:extLst>
      <p:ext uri="{BB962C8B-B14F-4D97-AF65-F5344CB8AC3E}">
        <p14:creationId xmlns:p14="http://schemas.microsoft.com/office/powerpoint/2010/main" val="197374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anim calcmode="lin" valueType="num">
                                      <p:cBhvr>
                                        <p:cTn id="1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anim calcmode="lin" valueType="num">
                                      <p:cBhvr>
                                        <p:cTn id="2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8463A7-72B3-7A4F-BE6B-5596E515A48C}"/>
              </a:ext>
            </a:extLst>
          </p:cNvPr>
          <p:cNvSpPr>
            <a:spLocks noGrp="1"/>
          </p:cNvSpPr>
          <p:nvPr>
            <p:ph type="title"/>
          </p:nvPr>
        </p:nvSpPr>
        <p:spPr/>
        <p:txBody>
          <a:bodyPr>
            <a:normAutofit/>
          </a:bodyPr>
          <a:lstStyle/>
          <a:p>
            <a:pPr algn="r" rtl="1"/>
            <a:r>
              <a:rPr lang="ar-SA" sz="3600" dirty="0">
                <a:solidFill>
                  <a:srgbClr val="965077"/>
                </a:solidFill>
                <a:latin typeface="JF Flat" panose="02000500000000000000" pitchFamily="2" charset="-78"/>
                <a:cs typeface="JF Flat" panose="02000500000000000000" pitchFamily="2" charset="-78"/>
              </a:rPr>
              <a:t>تتأثر طاقة الوضع بالكتلة فكلما زادت كتلة جسم ما كانت طاقة الوضع أكبر (علاقة طردية).</a:t>
            </a:r>
            <a:r>
              <a:rPr lang="x-none" sz="3600" dirty="0">
                <a:solidFill>
                  <a:srgbClr val="965077"/>
                </a:solidFill>
                <a:effectLst/>
                <a:latin typeface="JF Flat" panose="02000500000000000000" pitchFamily="2" charset="-78"/>
                <a:cs typeface="JF Flat" panose="02000500000000000000" pitchFamily="2" charset="-78"/>
              </a:rPr>
              <a:t> </a:t>
            </a:r>
            <a:endParaRPr lang="x-none" sz="3600" dirty="0">
              <a:solidFill>
                <a:srgbClr val="965077"/>
              </a:solidFill>
              <a:latin typeface="JF Flat" panose="02000500000000000000" pitchFamily="2" charset="-78"/>
              <a:cs typeface="JF Flat" panose="02000500000000000000" pitchFamily="2" charset="-78"/>
            </a:endParaRPr>
          </a:p>
        </p:txBody>
      </p:sp>
      <p:pic>
        <p:nvPicPr>
          <p:cNvPr id="5" name="Content Placeholder 4">
            <a:extLst>
              <a:ext uri="{FF2B5EF4-FFF2-40B4-BE49-F238E27FC236}">
                <a16:creationId xmlns:a16="http://schemas.microsoft.com/office/drawing/2014/main" xmlns="" id="{24D7EA02-346C-F946-B995-C283A1F25047}"/>
              </a:ext>
            </a:extLst>
          </p:cNvPr>
          <p:cNvPicPr>
            <a:picLocks noGrp="1" noChangeAspect="1"/>
          </p:cNvPicPr>
          <p:nvPr>
            <p:ph idx="1"/>
          </p:nvPr>
        </p:nvPicPr>
        <p:blipFill>
          <a:blip r:embed="rId2"/>
          <a:stretch>
            <a:fillRect/>
          </a:stretch>
        </p:blipFill>
        <p:spPr>
          <a:xfrm>
            <a:off x="2348918" y="2148362"/>
            <a:ext cx="7494164" cy="4121790"/>
          </a:xfrm>
        </p:spPr>
      </p:pic>
      <p:pic>
        <p:nvPicPr>
          <p:cNvPr id="6" name="Picture 5">
            <a:extLst>
              <a:ext uri="{FF2B5EF4-FFF2-40B4-BE49-F238E27FC236}">
                <a16:creationId xmlns:a16="http://schemas.microsoft.com/office/drawing/2014/main" xmlns="" id="{0135ACB5-4A96-0D46-9360-74740E828D0C}"/>
              </a:ext>
            </a:extLst>
          </p:cNvPr>
          <p:cNvPicPr>
            <a:picLocks noChangeAspect="1"/>
          </p:cNvPicPr>
          <p:nvPr/>
        </p:nvPicPr>
        <p:blipFill>
          <a:blip r:embed="rId3"/>
          <a:stretch>
            <a:fillRect/>
          </a:stretch>
        </p:blipFill>
        <p:spPr>
          <a:xfrm>
            <a:off x="11912600" y="1595240"/>
            <a:ext cx="279400" cy="3670300"/>
          </a:xfrm>
          <a:prstGeom prst="rect">
            <a:avLst/>
          </a:prstGeom>
        </p:spPr>
      </p:pic>
    </p:spTree>
    <p:extLst>
      <p:ext uri="{BB962C8B-B14F-4D97-AF65-F5344CB8AC3E}">
        <p14:creationId xmlns:p14="http://schemas.microsoft.com/office/powerpoint/2010/main" val="195477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28032B-25A1-3644-8C5A-AB5BD3ECB9E1}"/>
              </a:ext>
            </a:extLst>
          </p:cNvPr>
          <p:cNvSpPr>
            <a:spLocks noGrp="1"/>
          </p:cNvSpPr>
          <p:nvPr>
            <p:ph type="title"/>
          </p:nvPr>
        </p:nvSpPr>
        <p:spPr>
          <a:xfrm>
            <a:off x="838200" y="1595240"/>
            <a:ext cx="10515600" cy="1325563"/>
          </a:xfrm>
        </p:spPr>
        <p:txBody>
          <a:bodyPr>
            <a:normAutofit/>
          </a:bodyPr>
          <a:lstStyle/>
          <a:p>
            <a:pPr algn="r"/>
            <a:r>
              <a:rPr lang="ar-SA" sz="4000" dirty="0">
                <a:solidFill>
                  <a:srgbClr val="965077"/>
                </a:solidFill>
                <a:latin typeface="JF Flat" panose="02000500000000000000" pitchFamily="2" charset="-78"/>
                <a:cs typeface="JF Flat" panose="02000500000000000000" pitchFamily="2" charset="-78"/>
              </a:rPr>
              <a:t>نستطيع حساب طاقة الوضع من خلال العلاقة </a:t>
            </a:r>
            <a:endParaRPr lang="x-none" sz="4000" dirty="0">
              <a:solidFill>
                <a:srgbClr val="965077"/>
              </a:solidFill>
              <a:latin typeface="JF Flat" panose="02000500000000000000" pitchFamily="2" charset="-78"/>
              <a:cs typeface="JF Flat" panose="02000500000000000000" pitchFamily="2" charset="-78"/>
            </a:endParaRPr>
          </a:p>
        </p:txBody>
      </p:sp>
      <p:sp>
        <p:nvSpPr>
          <p:cNvPr id="3" name="Content Placeholder 2">
            <a:extLst>
              <a:ext uri="{FF2B5EF4-FFF2-40B4-BE49-F238E27FC236}">
                <a16:creationId xmlns:a16="http://schemas.microsoft.com/office/drawing/2014/main" xmlns="" id="{48396CC8-C25F-7447-B079-D88738EA72F3}"/>
              </a:ext>
            </a:extLst>
          </p:cNvPr>
          <p:cNvSpPr>
            <a:spLocks noGrp="1"/>
          </p:cNvSpPr>
          <p:nvPr>
            <p:ph idx="1"/>
          </p:nvPr>
        </p:nvSpPr>
        <p:spPr>
          <a:xfrm>
            <a:off x="838200" y="1595240"/>
            <a:ext cx="10515600" cy="4351338"/>
          </a:xfrm>
        </p:spPr>
        <p:txBody>
          <a:bodyPr anchor="ctr"/>
          <a:lstStyle/>
          <a:p>
            <a:pPr algn="r" rtl="1"/>
            <a:r>
              <a:rPr lang="ar-SA" dirty="0">
                <a:latin typeface="JF Flat" panose="02000500000000000000" pitchFamily="2" charset="-78"/>
                <a:cs typeface="JF Flat" panose="02000500000000000000" pitchFamily="2" charset="-78"/>
              </a:rPr>
              <a:t>طاقة الوضع  = </a:t>
            </a:r>
            <a:r>
              <a:rPr lang="ar-SA" dirty="0">
                <a:solidFill>
                  <a:srgbClr val="965077"/>
                </a:solidFill>
                <a:latin typeface="JF Flat" panose="02000500000000000000" pitchFamily="2" charset="-78"/>
                <a:cs typeface="JF Flat" panose="02000500000000000000" pitchFamily="2" charset="-78"/>
              </a:rPr>
              <a:t>الكتلة*الارتفاع *تسارع الجاذبية الأرضية</a:t>
            </a:r>
            <a:endParaRPr lang="x-none" dirty="0">
              <a:solidFill>
                <a:srgbClr val="965077"/>
              </a:solidFill>
              <a:latin typeface="JF Flat" panose="02000500000000000000" pitchFamily="2" charset="-78"/>
              <a:cs typeface="JF Flat" panose="02000500000000000000" pitchFamily="2" charset="-78"/>
            </a:endParaRPr>
          </a:p>
          <a:p>
            <a:pPr algn="r" rtl="1"/>
            <a:r>
              <a:rPr lang="ar-SA" dirty="0">
                <a:latin typeface="JF Flat" panose="02000500000000000000" pitchFamily="2" charset="-78"/>
                <a:cs typeface="JF Flat" panose="02000500000000000000" pitchFamily="2" charset="-78"/>
              </a:rPr>
              <a:t>طاقة الوضع = </a:t>
            </a:r>
            <a:r>
              <a:rPr lang="ar-SA" dirty="0">
                <a:solidFill>
                  <a:srgbClr val="965077"/>
                </a:solidFill>
                <a:latin typeface="JF Flat" panose="02000500000000000000" pitchFamily="2" charset="-78"/>
                <a:cs typeface="JF Flat" panose="02000500000000000000" pitchFamily="2" charset="-78"/>
              </a:rPr>
              <a:t>ك </a:t>
            </a:r>
            <a:r>
              <a:rPr lang="ar-SA" dirty="0" err="1">
                <a:solidFill>
                  <a:srgbClr val="965077"/>
                </a:solidFill>
                <a:latin typeface="JF Flat" panose="02000500000000000000" pitchFamily="2" charset="-78"/>
                <a:cs typeface="JF Flat" panose="02000500000000000000" pitchFamily="2" charset="-78"/>
              </a:rPr>
              <a:t>ف</a:t>
            </a:r>
            <a:r>
              <a:rPr lang="ar-SA" dirty="0">
                <a:solidFill>
                  <a:srgbClr val="965077"/>
                </a:solidFill>
                <a:latin typeface="JF Flat" panose="02000500000000000000" pitchFamily="2" charset="-78"/>
                <a:cs typeface="JF Flat" panose="02000500000000000000" pitchFamily="2" charset="-78"/>
              </a:rPr>
              <a:t> </a:t>
            </a:r>
            <a:r>
              <a:rPr lang="ar-SA" dirty="0" err="1">
                <a:solidFill>
                  <a:srgbClr val="965077"/>
                </a:solidFill>
                <a:latin typeface="JF Flat" panose="02000500000000000000" pitchFamily="2" charset="-78"/>
                <a:cs typeface="JF Flat" panose="02000500000000000000" pitchFamily="2" charset="-78"/>
              </a:rPr>
              <a:t>ج</a:t>
            </a:r>
            <a:r>
              <a:rPr lang="ar-SA" dirty="0">
                <a:solidFill>
                  <a:srgbClr val="965077"/>
                </a:solidFill>
                <a:latin typeface="JF Flat" panose="02000500000000000000" pitchFamily="2" charset="-78"/>
                <a:cs typeface="JF Flat" panose="02000500000000000000" pitchFamily="2" charset="-78"/>
              </a:rPr>
              <a:t> </a:t>
            </a:r>
            <a:endParaRPr lang="x-none" dirty="0">
              <a:solidFill>
                <a:srgbClr val="965077"/>
              </a:solidFill>
              <a:latin typeface="JF Flat" panose="02000500000000000000" pitchFamily="2" charset="-78"/>
              <a:cs typeface="JF Flat" panose="02000500000000000000" pitchFamily="2" charset="-78"/>
            </a:endParaRPr>
          </a:p>
        </p:txBody>
      </p:sp>
      <p:pic>
        <p:nvPicPr>
          <p:cNvPr id="4" name="Picture 3">
            <a:extLst>
              <a:ext uri="{FF2B5EF4-FFF2-40B4-BE49-F238E27FC236}">
                <a16:creationId xmlns:a16="http://schemas.microsoft.com/office/drawing/2014/main" xmlns="" id="{ED6685AD-6B1E-0146-8B45-67CCDA08F51E}"/>
              </a:ext>
            </a:extLst>
          </p:cNvPr>
          <p:cNvPicPr>
            <a:picLocks noChangeAspect="1"/>
          </p:cNvPicPr>
          <p:nvPr/>
        </p:nvPicPr>
        <p:blipFill>
          <a:blip r:embed="rId2"/>
          <a:stretch>
            <a:fillRect/>
          </a:stretch>
        </p:blipFill>
        <p:spPr>
          <a:xfrm>
            <a:off x="11912600" y="1595240"/>
            <a:ext cx="279400" cy="3670300"/>
          </a:xfrm>
          <a:prstGeom prst="rect">
            <a:avLst/>
          </a:prstGeom>
        </p:spPr>
      </p:pic>
    </p:spTree>
    <p:extLst>
      <p:ext uri="{BB962C8B-B14F-4D97-AF65-F5344CB8AC3E}">
        <p14:creationId xmlns:p14="http://schemas.microsoft.com/office/powerpoint/2010/main" val="250805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6B3644-97F5-CB46-9577-DD7FBE34107E}"/>
              </a:ext>
            </a:extLst>
          </p:cNvPr>
          <p:cNvSpPr>
            <a:spLocks noGrp="1"/>
          </p:cNvSpPr>
          <p:nvPr>
            <p:ph type="title"/>
          </p:nvPr>
        </p:nvSpPr>
        <p:spPr>
          <a:xfrm>
            <a:off x="838200" y="1162843"/>
            <a:ext cx="10515600" cy="1325563"/>
          </a:xfrm>
        </p:spPr>
        <p:txBody>
          <a:bodyPr/>
          <a:lstStyle/>
          <a:p>
            <a:pPr algn="r"/>
            <a:r>
              <a:rPr lang="ar-SA" dirty="0">
                <a:solidFill>
                  <a:srgbClr val="965077"/>
                </a:solidFill>
                <a:latin typeface="JF Flat" panose="02000500000000000000" pitchFamily="2" charset="-78"/>
                <a:cs typeface="JF Flat" panose="02000500000000000000" pitchFamily="2" charset="-78"/>
              </a:rPr>
              <a:t>لكن ما وحدتها </a:t>
            </a:r>
            <a:endParaRPr lang="x-none" dirty="0">
              <a:solidFill>
                <a:srgbClr val="965077"/>
              </a:solidFill>
              <a:latin typeface="JF Flat" panose="02000500000000000000" pitchFamily="2" charset="-78"/>
              <a:cs typeface="JF Flat" panose="02000500000000000000" pitchFamily="2" charset="-78"/>
            </a:endParaRPr>
          </a:p>
        </p:txBody>
      </p:sp>
      <p:sp>
        <p:nvSpPr>
          <p:cNvPr id="3" name="Content Placeholder 2">
            <a:extLst>
              <a:ext uri="{FF2B5EF4-FFF2-40B4-BE49-F238E27FC236}">
                <a16:creationId xmlns:a16="http://schemas.microsoft.com/office/drawing/2014/main" xmlns="" id="{63918BC1-CFF5-064C-B9B8-A2819F3C39B9}"/>
              </a:ext>
            </a:extLst>
          </p:cNvPr>
          <p:cNvSpPr>
            <a:spLocks noGrp="1"/>
          </p:cNvSpPr>
          <p:nvPr>
            <p:ph idx="1"/>
          </p:nvPr>
        </p:nvSpPr>
        <p:spPr/>
        <p:txBody>
          <a:bodyPr anchor="ctr"/>
          <a:lstStyle/>
          <a:p>
            <a:pPr lvl="0" algn="r" rtl="1"/>
            <a:r>
              <a:rPr lang="ar-SA" dirty="0">
                <a:latin typeface="JF Flat" panose="02000500000000000000" pitchFamily="2" charset="-78"/>
                <a:cs typeface="JF Flat" panose="02000500000000000000" pitchFamily="2" charset="-78"/>
              </a:rPr>
              <a:t>وحدة قياس الكتلة </a:t>
            </a:r>
            <a:r>
              <a:rPr lang="ar-SA" dirty="0">
                <a:solidFill>
                  <a:srgbClr val="965077"/>
                </a:solidFill>
                <a:latin typeface="JF Flat" panose="02000500000000000000" pitchFamily="2" charset="-78"/>
                <a:cs typeface="JF Flat" panose="02000500000000000000" pitchFamily="2" charset="-78"/>
              </a:rPr>
              <a:t>(كغم)</a:t>
            </a:r>
            <a:endParaRPr lang="x-none" dirty="0">
              <a:solidFill>
                <a:srgbClr val="965077"/>
              </a:solidFill>
              <a:latin typeface="JF Flat" panose="02000500000000000000" pitchFamily="2" charset="-78"/>
              <a:cs typeface="JF Flat" panose="02000500000000000000" pitchFamily="2" charset="-78"/>
            </a:endParaRPr>
          </a:p>
          <a:p>
            <a:pPr lvl="0" algn="r" rtl="1"/>
            <a:r>
              <a:rPr lang="ar-SA" dirty="0">
                <a:latin typeface="JF Flat" panose="02000500000000000000" pitchFamily="2" charset="-78"/>
                <a:cs typeface="JF Flat" panose="02000500000000000000" pitchFamily="2" charset="-78"/>
              </a:rPr>
              <a:t>وحدة قياس تسارع الجاذبية الارضية   </a:t>
            </a:r>
            <a:r>
              <a:rPr lang="ar-SA" dirty="0">
                <a:solidFill>
                  <a:srgbClr val="965077"/>
                </a:solidFill>
                <a:latin typeface="JF Flat" panose="02000500000000000000" pitchFamily="2" charset="-78"/>
                <a:cs typeface="JF Flat" panose="02000500000000000000" pitchFamily="2" charset="-78"/>
              </a:rPr>
              <a:t>(</a:t>
            </a:r>
            <a:r>
              <a:rPr lang="ar-SA" dirty="0" err="1">
                <a:solidFill>
                  <a:srgbClr val="965077"/>
                </a:solidFill>
                <a:latin typeface="JF Flat" panose="02000500000000000000" pitchFamily="2" charset="-78"/>
                <a:cs typeface="JF Flat" panose="02000500000000000000" pitchFamily="2" charset="-78"/>
              </a:rPr>
              <a:t>م</a:t>
            </a:r>
            <a:r>
              <a:rPr lang="en-US" dirty="0">
                <a:solidFill>
                  <a:srgbClr val="965077"/>
                </a:solidFill>
                <a:latin typeface="JF Flat" panose="02000500000000000000" pitchFamily="2" charset="-78"/>
                <a:cs typeface="JF Flat" panose="02000500000000000000" pitchFamily="2" charset="-78"/>
              </a:rPr>
              <a:t>/</a:t>
            </a:r>
            <a:r>
              <a:rPr lang="ar-SA" dirty="0">
                <a:solidFill>
                  <a:srgbClr val="965077"/>
                </a:solidFill>
                <a:latin typeface="JF Flat" panose="02000500000000000000" pitchFamily="2" charset="-78"/>
                <a:cs typeface="JF Flat" panose="02000500000000000000" pitchFamily="2" charset="-78"/>
              </a:rPr>
              <a:t>ث</a:t>
            </a:r>
            <a:r>
              <a:rPr lang="ar-SA" baseline="30000" dirty="0">
                <a:solidFill>
                  <a:srgbClr val="965077"/>
                </a:solidFill>
                <a:latin typeface="JF Flat" panose="02000500000000000000" pitchFamily="2" charset="-78"/>
                <a:cs typeface="JF Flat" panose="02000500000000000000" pitchFamily="2" charset="-78"/>
              </a:rPr>
              <a:t>2</a:t>
            </a:r>
            <a:r>
              <a:rPr lang="ar-SA" dirty="0">
                <a:solidFill>
                  <a:srgbClr val="965077"/>
                </a:solidFill>
                <a:latin typeface="JF Flat" panose="02000500000000000000" pitchFamily="2" charset="-78"/>
                <a:cs typeface="JF Flat" panose="02000500000000000000" pitchFamily="2" charset="-78"/>
              </a:rPr>
              <a:t>)</a:t>
            </a:r>
            <a:endParaRPr lang="x-none" dirty="0">
              <a:solidFill>
                <a:srgbClr val="965077"/>
              </a:solidFill>
              <a:latin typeface="JF Flat" panose="02000500000000000000" pitchFamily="2" charset="-78"/>
              <a:cs typeface="JF Flat" panose="02000500000000000000" pitchFamily="2" charset="-78"/>
            </a:endParaRPr>
          </a:p>
          <a:p>
            <a:pPr lvl="0" algn="r" rtl="1"/>
            <a:r>
              <a:rPr lang="ar-SA" dirty="0">
                <a:latin typeface="JF Flat" panose="02000500000000000000" pitchFamily="2" charset="-78"/>
                <a:cs typeface="JF Flat" panose="02000500000000000000" pitchFamily="2" charset="-78"/>
              </a:rPr>
              <a:t>وحدة قياس الارتفاع </a:t>
            </a:r>
            <a:r>
              <a:rPr lang="ar-SA" dirty="0">
                <a:solidFill>
                  <a:srgbClr val="965077"/>
                </a:solidFill>
                <a:latin typeface="JF Flat" panose="02000500000000000000" pitchFamily="2" charset="-78"/>
                <a:cs typeface="JF Flat" panose="02000500000000000000" pitchFamily="2" charset="-78"/>
              </a:rPr>
              <a:t>(</a:t>
            </a:r>
            <a:r>
              <a:rPr lang="ar-SA" dirty="0" err="1">
                <a:solidFill>
                  <a:srgbClr val="965077"/>
                </a:solidFill>
                <a:latin typeface="JF Flat" panose="02000500000000000000" pitchFamily="2" charset="-78"/>
                <a:cs typeface="JF Flat" panose="02000500000000000000" pitchFamily="2" charset="-78"/>
              </a:rPr>
              <a:t>م</a:t>
            </a:r>
            <a:r>
              <a:rPr lang="ar-SA" dirty="0">
                <a:solidFill>
                  <a:srgbClr val="965077"/>
                </a:solidFill>
                <a:latin typeface="JF Flat" panose="02000500000000000000" pitchFamily="2" charset="-78"/>
                <a:cs typeface="JF Flat" panose="02000500000000000000" pitchFamily="2" charset="-78"/>
              </a:rPr>
              <a:t>)</a:t>
            </a:r>
            <a:endParaRPr lang="x-none" dirty="0">
              <a:solidFill>
                <a:srgbClr val="965077"/>
              </a:solidFill>
              <a:latin typeface="JF Flat" panose="02000500000000000000" pitchFamily="2" charset="-78"/>
              <a:cs typeface="JF Flat" panose="02000500000000000000" pitchFamily="2" charset="-78"/>
            </a:endParaRPr>
          </a:p>
        </p:txBody>
      </p:sp>
      <p:pic>
        <p:nvPicPr>
          <p:cNvPr id="4" name="Picture 3">
            <a:extLst>
              <a:ext uri="{FF2B5EF4-FFF2-40B4-BE49-F238E27FC236}">
                <a16:creationId xmlns:a16="http://schemas.microsoft.com/office/drawing/2014/main" xmlns="" id="{5A7112B3-2DD4-7B41-B261-1175454B83E3}"/>
              </a:ext>
            </a:extLst>
          </p:cNvPr>
          <p:cNvPicPr>
            <a:picLocks noChangeAspect="1"/>
          </p:cNvPicPr>
          <p:nvPr/>
        </p:nvPicPr>
        <p:blipFill>
          <a:blip r:embed="rId2"/>
          <a:stretch>
            <a:fillRect/>
          </a:stretch>
        </p:blipFill>
        <p:spPr>
          <a:xfrm>
            <a:off x="11912600" y="1595240"/>
            <a:ext cx="279400" cy="3670300"/>
          </a:xfrm>
          <a:prstGeom prst="rect">
            <a:avLst/>
          </a:prstGeom>
        </p:spPr>
      </p:pic>
      <p:pic>
        <p:nvPicPr>
          <p:cNvPr id="6" name="Picture 5">
            <a:extLst>
              <a:ext uri="{FF2B5EF4-FFF2-40B4-BE49-F238E27FC236}">
                <a16:creationId xmlns:a16="http://schemas.microsoft.com/office/drawing/2014/main" xmlns="" id="{8F5EB321-DBEB-3340-9843-E44CE72E219C}"/>
              </a:ext>
            </a:extLst>
          </p:cNvPr>
          <p:cNvPicPr>
            <a:picLocks noChangeAspect="1"/>
          </p:cNvPicPr>
          <p:nvPr/>
        </p:nvPicPr>
        <p:blipFill>
          <a:blip r:embed="rId3"/>
          <a:stretch>
            <a:fillRect/>
          </a:stretch>
        </p:blipFill>
        <p:spPr>
          <a:xfrm>
            <a:off x="1847850" y="681037"/>
            <a:ext cx="1936750" cy="1946581"/>
          </a:xfrm>
          <a:prstGeom prst="rect">
            <a:avLst/>
          </a:prstGeom>
        </p:spPr>
      </p:pic>
    </p:spTree>
    <p:extLst>
      <p:ext uri="{BB962C8B-B14F-4D97-AF65-F5344CB8AC3E}">
        <p14:creationId xmlns:p14="http://schemas.microsoft.com/office/powerpoint/2010/main" val="284915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ppt_x</p:attrName>
                                        </p:attrNameLst>
                                      </p:cBhvr>
                                      <p:tavLst>
                                        <p:tav tm="0">
                                          <p:val>
                                            <p:strVal val="#ppt_x+#ppt_w*1.125000"/>
                                          </p:val>
                                        </p:tav>
                                        <p:tav tm="100000">
                                          <p:val>
                                            <p:strVal val="#ppt_x"/>
                                          </p:val>
                                        </p:tav>
                                      </p:tavLst>
                                    </p:anim>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2"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2"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9E7C9C-B566-A84B-99AD-AF15CC94DA4B}"/>
              </a:ext>
            </a:extLst>
          </p:cNvPr>
          <p:cNvSpPr>
            <a:spLocks noGrp="1"/>
          </p:cNvSpPr>
          <p:nvPr>
            <p:ph type="title"/>
          </p:nvPr>
        </p:nvSpPr>
        <p:spPr/>
        <p:txBody>
          <a:bodyPr/>
          <a:lstStyle/>
          <a:p>
            <a:pPr algn="ctr"/>
            <a:r>
              <a:rPr lang="ar-SA" dirty="0">
                <a:solidFill>
                  <a:srgbClr val="965077"/>
                </a:solidFill>
                <a:latin typeface="JF Flat" panose="02000500000000000000" pitchFamily="2" charset="-78"/>
                <a:cs typeface="JF Flat" panose="02000500000000000000" pitchFamily="2" charset="-78"/>
              </a:rPr>
              <a:t>بتعويض الوحدات نجد ان</a:t>
            </a:r>
            <a:endParaRPr lang="x-none" dirty="0">
              <a:solidFill>
                <a:srgbClr val="965077"/>
              </a:solidFill>
              <a:latin typeface="JF Flat" panose="02000500000000000000" pitchFamily="2" charset="-78"/>
              <a:cs typeface="JF Flat" panose="02000500000000000000" pitchFamily="2" charset="-78"/>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620F59B0-AE03-A949-9E2F-55115F3D52B5}"/>
                  </a:ext>
                </a:extLst>
              </p:cNvPr>
              <p:cNvSpPr>
                <a:spLocks noGrp="1"/>
              </p:cNvSpPr>
              <p:nvPr>
                <p:ph idx="1"/>
              </p:nvPr>
            </p:nvSpPr>
            <p:spPr/>
            <p:txBody>
              <a:bodyPr/>
              <a:lstStyle/>
              <a:p>
                <a:pPr algn="r" rtl="1"/>
                <a:r>
                  <a:rPr lang="ar-SA" dirty="0">
                    <a:latin typeface="JF Flat" panose="02000500000000000000" pitchFamily="2" charset="-78"/>
                    <a:cs typeface="JF Flat" panose="02000500000000000000" pitchFamily="2" charset="-78"/>
                  </a:rPr>
                  <a:t>الطاقة الوضع =</a:t>
                </a:r>
                <a:r>
                  <a:rPr lang="ar-SA" dirty="0">
                    <a:solidFill>
                      <a:srgbClr val="965077"/>
                    </a:solidFill>
                    <a:latin typeface="JF Flat" panose="02000500000000000000" pitchFamily="2" charset="-78"/>
                    <a:cs typeface="JF Flat" panose="02000500000000000000" pitchFamily="2" charset="-78"/>
                  </a:rPr>
                  <a:t>     ك </a:t>
                </a:r>
                <a:r>
                  <a:rPr lang="ar-SA" dirty="0" err="1">
                    <a:solidFill>
                      <a:srgbClr val="965077"/>
                    </a:solidFill>
                    <a:latin typeface="JF Flat" panose="02000500000000000000" pitchFamily="2" charset="-78"/>
                    <a:cs typeface="JF Flat" panose="02000500000000000000" pitchFamily="2" charset="-78"/>
                  </a:rPr>
                  <a:t>ف</a:t>
                </a:r>
                <a:r>
                  <a:rPr lang="ar-SA" dirty="0">
                    <a:solidFill>
                      <a:srgbClr val="965077"/>
                    </a:solidFill>
                    <a:latin typeface="JF Flat" panose="02000500000000000000" pitchFamily="2" charset="-78"/>
                    <a:cs typeface="JF Flat" panose="02000500000000000000" pitchFamily="2" charset="-78"/>
                  </a:rPr>
                  <a:t> </a:t>
                </a:r>
                <a:r>
                  <a:rPr lang="ar-SA" dirty="0" err="1">
                    <a:solidFill>
                      <a:srgbClr val="965077"/>
                    </a:solidFill>
                    <a:latin typeface="JF Flat" panose="02000500000000000000" pitchFamily="2" charset="-78"/>
                    <a:cs typeface="JF Flat" panose="02000500000000000000" pitchFamily="2" charset="-78"/>
                  </a:rPr>
                  <a:t>ج</a:t>
                </a:r>
                <a:r>
                  <a:rPr lang="ar-SA" dirty="0">
                    <a:solidFill>
                      <a:srgbClr val="965077"/>
                    </a:solidFill>
                    <a:latin typeface="JF Flat" panose="02000500000000000000" pitchFamily="2" charset="-78"/>
                    <a:cs typeface="JF Flat" panose="02000500000000000000" pitchFamily="2" charset="-78"/>
                  </a:rPr>
                  <a:t> </a:t>
                </a:r>
                <a:endParaRPr lang="x-none" dirty="0">
                  <a:solidFill>
                    <a:srgbClr val="965077"/>
                  </a:solidFill>
                  <a:latin typeface="JF Flat" panose="02000500000000000000" pitchFamily="2" charset="-78"/>
                  <a:cs typeface="JF Flat" panose="02000500000000000000" pitchFamily="2" charset="-78"/>
                </a:endParaRPr>
              </a:p>
              <a:p>
                <a:pPr algn="r" rtl="1"/>
                <a:r>
                  <a:rPr lang="ar-SA" dirty="0">
                    <a:latin typeface="JF Flat" panose="02000500000000000000" pitchFamily="2" charset="-78"/>
                    <a:cs typeface="JF Flat" panose="02000500000000000000" pitchFamily="2" charset="-78"/>
                  </a:rPr>
                  <a:t>الطاقة الوضع =     </a:t>
                </a:r>
                <a:r>
                  <a:rPr lang="ar-SA" dirty="0">
                    <a:solidFill>
                      <a:srgbClr val="965077"/>
                    </a:solidFill>
                    <a:latin typeface="JF Flat" panose="02000500000000000000" pitchFamily="2" charset="-78"/>
                    <a:cs typeface="JF Flat" panose="02000500000000000000" pitchFamily="2" charset="-78"/>
                  </a:rPr>
                  <a:t>كغم *</a:t>
                </a:r>
                <a:r>
                  <a:rPr lang="ar-SA" dirty="0" err="1">
                    <a:solidFill>
                      <a:srgbClr val="965077"/>
                    </a:solidFill>
                    <a:latin typeface="JF Flat" panose="02000500000000000000" pitchFamily="2" charset="-78"/>
                    <a:cs typeface="JF Flat" panose="02000500000000000000" pitchFamily="2" charset="-78"/>
                  </a:rPr>
                  <a:t>م</a:t>
                </a:r>
                <a:r>
                  <a:rPr lang="ar-SA" dirty="0">
                    <a:solidFill>
                      <a:srgbClr val="965077"/>
                    </a:solidFill>
                    <a:latin typeface="JF Flat" panose="02000500000000000000" pitchFamily="2" charset="-78"/>
                    <a:cs typeface="JF Flat" panose="02000500000000000000" pitchFamily="2" charset="-78"/>
                  </a:rPr>
                  <a:t>*(</a:t>
                </a:r>
                <a:r>
                  <a:rPr lang="ar-SA" dirty="0" err="1">
                    <a:solidFill>
                      <a:srgbClr val="965077"/>
                    </a:solidFill>
                    <a:latin typeface="JF Flat" panose="02000500000000000000" pitchFamily="2" charset="-78"/>
                    <a:cs typeface="JF Flat" panose="02000500000000000000" pitchFamily="2" charset="-78"/>
                  </a:rPr>
                  <a:t>م</a:t>
                </a:r>
                <a:r>
                  <a:rPr lang="en-US" dirty="0">
                    <a:solidFill>
                      <a:srgbClr val="965077"/>
                    </a:solidFill>
                    <a:latin typeface="JF Flat" panose="02000500000000000000" pitchFamily="2" charset="-78"/>
                    <a:cs typeface="JF Flat" panose="02000500000000000000" pitchFamily="2" charset="-78"/>
                  </a:rPr>
                  <a:t>/</a:t>
                </a:r>
                <a:r>
                  <a:rPr lang="ar-SA" dirty="0">
                    <a:solidFill>
                      <a:srgbClr val="965077"/>
                    </a:solidFill>
                    <a:latin typeface="JF Flat" panose="02000500000000000000" pitchFamily="2" charset="-78"/>
                    <a:cs typeface="JF Flat" panose="02000500000000000000" pitchFamily="2" charset="-78"/>
                  </a:rPr>
                  <a:t>ث</a:t>
                </a:r>
                <a:r>
                  <a:rPr lang="ar-SA" baseline="30000" dirty="0">
                    <a:solidFill>
                      <a:srgbClr val="965077"/>
                    </a:solidFill>
                    <a:latin typeface="JF Flat" panose="02000500000000000000" pitchFamily="2" charset="-78"/>
                    <a:cs typeface="JF Flat" panose="02000500000000000000" pitchFamily="2" charset="-78"/>
                  </a:rPr>
                  <a:t>2</a:t>
                </a:r>
                <a:r>
                  <a:rPr lang="ar-SA" dirty="0">
                    <a:solidFill>
                      <a:srgbClr val="965077"/>
                    </a:solidFill>
                    <a:latin typeface="JF Flat" panose="02000500000000000000" pitchFamily="2" charset="-78"/>
                    <a:cs typeface="JF Flat" panose="02000500000000000000" pitchFamily="2" charset="-78"/>
                  </a:rPr>
                  <a:t>)</a:t>
                </a:r>
                <a:endParaRPr lang="x-none" dirty="0">
                  <a:solidFill>
                    <a:srgbClr val="965077"/>
                  </a:solidFill>
                  <a:latin typeface="JF Flat" panose="02000500000000000000" pitchFamily="2" charset="-78"/>
                  <a:cs typeface="JF Flat" panose="02000500000000000000" pitchFamily="2" charset="-78"/>
                </a:endParaRPr>
              </a:p>
              <a:p>
                <a:pPr algn="r" rtl="1"/>
                <a:r>
                  <a:rPr lang="ar-SA" dirty="0">
                    <a:latin typeface="JF Flat" panose="02000500000000000000" pitchFamily="2" charset="-78"/>
                    <a:cs typeface="JF Flat" panose="02000500000000000000" pitchFamily="2" charset="-78"/>
                  </a:rPr>
                  <a:t>الطاقة الوضع =    </a:t>
                </a:r>
                <a14:m>
                  <m:oMath xmlns:m="http://schemas.openxmlformats.org/officeDocument/2006/math">
                    <m:f>
                      <m:fPr>
                        <m:ctrlPr>
                          <a:rPr lang="x-none" i="1">
                            <a:solidFill>
                              <a:srgbClr val="965077"/>
                            </a:solidFill>
                            <a:latin typeface="Cambria Math"/>
                          </a:rPr>
                        </m:ctrlPr>
                      </m:fPr>
                      <m:num>
                        <m:r>
                          <a:rPr lang="ar-SA">
                            <a:solidFill>
                              <a:srgbClr val="965077"/>
                            </a:solidFill>
                            <a:latin typeface="Cambria Math" panose="02040503050406030204" pitchFamily="18" charset="0"/>
                          </a:rPr>
                          <m:t>كغم</m:t>
                        </m:r>
                        <m:r>
                          <a:rPr lang="en-US" i="1">
                            <a:solidFill>
                              <a:srgbClr val="965077"/>
                            </a:solidFill>
                            <a:latin typeface="Cambria Math" panose="02040503050406030204" pitchFamily="18" charset="0"/>
                          </a:rPr>
                          <m:t>.</m:t>
                        </m:r>
                        <m:r>
                          <a:rPr lang="en-US" i="1">
                            <a:solidFill>
                              <a:srgbClr val="965077"/>
                            </a:solidFill>
                            <a:latin typeface="Cambria Math" panose="02040503050406030204" pitchFamily="18" charset="0"/>
                          </a:rPr>
                          <m:t>²</m:t>
                        </m:r>
                        <m:r>
                          <a:rPr lang="ar-SA">
                            <a:solidFill>
                              <a:srgbClr val="965077"/>
                            </a:solidFill>
                            <a:latin typeface="Cambria Math" panose="02040503050406030204" pitchFamily="18" charset="0"/>
                          </a:rPr>
                          <m:t>م</m:t>
                        </m:r>
                      </m:num>
                      <m:den>
                        <m:r>
                          <a:rPr lang="en-US" i="1">
                            <a:solidFill>
                              <a:srgbClr val="965077"/>
                            </a:solidFill>
                            <a:latin typeface="Cambria Math" panose="02040503050406030204" pitchFamily="18" charset="0"/>
                          </a:rPr>
                          <m:t>²</m:t>
                        </m:r>
                        <m:r>
                          <a:rPr lang="ar-SA">
                            <a:solidFill>
                              <a:srgbClr val="965077"/>
                            </a:solidFill>
                            <a:latin typeface="Cambria Math" panose="02040503050406030204" pitchFamily="18" charset="0"/>
                          </a:rPr>
                          <m:t>ث</m:t>
                        </m:r>
                      </m:den>
                    </m:f>
                  </m:oMath>
                </a14:m>
                <a:r>
                  <a:rPr lang="ar-SA" dirty="0">
                    <a:solidFill>
                      <a:srgbClr val="965077"/>
                    </a:solidFill>
                    <a:latin typeface="JF Flat" panose="02000500000000000000" pitchFamily="2" charset="-78"/>
                    <a:cs typeface="JF Flat" panose="02000500000000000000" pitchFamily="2" charset="-78"/>
                  </a:rPr>
                  <a:t> </a:t>
                </a:r>
              </a:p>
              <a:p>
                <a:pPr algn="r" rtl="1"/>
                <a:endParaRPr lang="ar-SA" dirty="0">
                  <a:solidFill>
                    <a:srgbClr val="965077"/>
                  </a:solidFill>
                  <a:latin typeface="JF Flat" panose="02000500000000000000" pitchFamily="2" charset="-78"/>
                  <a:cs typeface="JF Flat" panose="02000500000000000000" pitchFamily="2" charset="-78"/>
                </a:endParaRPr>
              </a:p>
              <a:p>
                <a:pPr algn="r" rtl="1"/>
                <a:r>
                  <a:rPr lang="ar-SA" dirty="0">
                    <a:latin typeface="JF Flat" panose="02000500000000000000" pitchFamily="2" charset="-78"/>
                    <a:cs typeface="JF Flat" panose="02000500000000000000" pitchFamily="2" charset="-78"/>
                  </a:rPr>
                  <a:t> وقد سميت هذه الوحدة </a:t>
                </a:r>
                <a:r>
                  <a:rPr lang="ar-SA" dirty="0">
                    <a:solidFill>
                      <a:srgbClr val="965077"/>
                    </a:solidFill>
                    <a:latin typeface="JF Flat" panose="02000500000000000000" pitchFamily="2" charset="-78"/>
                    <a:cs typeface="JF Flat" panose="02000500000000000000" pitchFamily="2" charset="-78"/>
                  </a:rPr>
                  <a:t>بالجول </a:t>
                </a:r>
                <a:endParaRPr lang="x-none" dirty="0">
                  <a:latin typeface="JF Flat" panose="02000500000000000000" pitchFamily="2" charset="-78"/>
                  <a:cs typeface="JF Flat" panose="02000500000000000000" pitchFamily="2" charset="-78"/>
                </a:endParaRPr>
              </a:p>
            </p:txBody>
          </p:sp>
        </mc:Choice>
        <mc:Fallback xmlns="">
          <p:sp>
            <p:nvSpPr>
              <p:cNvPr id="3" name="Content Placeholder 2">
                <a:extLst>
                  <a:ext uri="{FF2B5EF4-FFF2-40B4-BE49-F238E27FC236}">
                    <a16:creationId xmlns:a16="http://schemas.microsoft.com/office/drawing/2014/main" id="{620F59B0-AE03-A949-9E2F-55115F3D52B5}"/>
                  </a:ext>
                </a:extLst>
              </p:cNvPr>
              <p:cNvSpPr>
                <a:spLocks noGrp="1" noRot="1" noChangeAspect="1" noMove="1" noResize="1" noEditPoints="1" noAdjustHandles="1" noChangeArrowheads="1" noChangeShapeType="1" noTextEdit="1"/>
              </p:cNvSpPr>
              <p:nvPr>
                <p:ph idx="1"/>
              </p:nvPr>
            </p:nvSpPr>
            <p:spPr>
              <a:blipFill>
                <a:blip r:embed="rId2"/>
                <a:stretch>
                  <a:fillRect t="-2326" r="-844"/>
                </a:stretch>
              </a:blipFill>
            </p:spPr>
            <p:txBody>
              <a:bodyPr/>
              <a:lstStyle/>
              <a:p>
                <a:r>
                  <a:rPr lang="en-PS">
                    <a:noFill/>
                  </a:rPr>
                  <a:t> </a:t>
                </a:r>
              </a:p>
            </p:txBody>
          </p:sp>
        </mc:Fallback>
      </mc:AlternateContent>
      <p:pic>
        <p:nvPicPr>
          <p:cNvPr id="4" name="Picture 3">
            <a:extLst>
              <a:ext uri="{FF2B5EF4-FFF2-40B4-BE49-F238E27FC236}">
                <a16:creationId xmlns:a16="http://schemas.microsoft.com/office/drawing/2014/main" xmlns="" id="{9D5CC10F-8B0A-8C4A-B785-FB8773A3DBFB}"/>
              </a:ext>
            </a:extLst>
          </p:cNvPr>
          <p:cNvPicPr>
            <a:picLocks noChangeAspect="1"/>
          </p:cNvPicPr>
          <p:nvPr/>
        </p:nvPicPr>
        <p:blipFill>
          <a:blip r:embed="rId3"/>
          <a:stretch>
            <a:fillRect/>
          </a:stretch>
        </p:blipFill>
        <p:spPr>
          <a:xfrm>
            <a:off x="11912600" y="1595240"/>
            <a:ext cx="279400" cy="3670300"/>
          </a:xfrm>
          <a:prstGeom prst="rect">
            <a:avLst/>
          </a:prstGeom>
        </p:spPr>
      </p:pic>
    </p:spTree>
    <p:extLst>
      <p:ext uri="{BB962C8B-B14F-4D97-AF65-F5344CB8AC3E}">
        <p14:creationId xmlns:p14="http://schemas.microsoft.com/office/powerpoint/2010/main" val="8142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252</Words>
  <Application>Microsoft Office PowerPoint</Application>
  <PresentationFormat>مخصص</PresentationFormat>
  <Paragraphs>34</Paragraphs>
  <Slides>12</Slides>
  <Notes>0</Notes>
  <HiddenSlides>0</HiddenSlides>
  <MMClips>0</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12</vt:i4>
      </vt:variant>
    </vt:vector>
  </HeadingPairs>
  <TitlesOfParts>
    <vt:vector size="18" baseType="lpstr">
      <vt:lpstr>Arial</vt:lpstr>
      <vt:lpstr>Calibri Light</vt:lpstr>
      <vt:lpstr>JF Flat</vt:lpstr>
      <vt:lpstr>Calibri</vt:lpstr>
      <vt:lpstr>Cambria Math</vt:lpstr>
      <vt:lpstr>Office Theme</vt:lpstr>
      <vt:lpstr>طاقة الوضع </vt:lpstr>
      <vt:lpstr>تمتلك التفاحة طاقة الوضع </vt:lpstr>
      <vt:lpstr>عرض تقديمي في PowerPoint</vt:lpstr>
      <vt:lpstr> لاحظنا خروج قطرات مياه أكثر عند سقوط الكرة من ارتفاع اكبر دلاله على ان الكرة كانت تمتلك طاقة اكبر تتأثر طاقة الوضع بالارتفاع فكلما زاد ارتفاع الجسم زادت طاقة الوضع (علاقة طردية).</vt:lpstr>
      <vt:lpstr>عرض تقديمي في PowerPoint</vt:lpstr>
      <vt:lpstr>تتأثر طاقة الوضع بالكتلة فكلما زادت كتلة جسم ما كانت طاقة الوضع أكبر (علاقة طردية). </vt:lpstr>
      <vt:lpstr>نستطيع حساب طاقة الوضع من خلال العلاقة </vt:lpstr>
      <vt:lpstr>لكن ما وحدتها </vt:lpstr>
      <vt:lpstr>بتعويض الوحدات نجد ان</vt:lpstr>
      <vt:lpstr>مثال:</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طاقة الوضع</dc:title>
  <dc:creator>salam yahya</dc:creator>
  <cp:lastModifiedBy>Waad Yahya</cp:lastModifiedBy>
  <cp:revision>15</cp:revision>
  <dcterms:created xsi:type="dcterms:W3CDTF">2021-08-07T10:50:54Z</dcterms:created>
  <dcterms:modified xsi:type="dcterms:W3CDTF">2021-08-14T06:51:28Z</dcterms:modified>
</cp:coreProperties>
</file>