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6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embeddedFontLst>
    <p:embeddedFont>
      <p:font typeface="Calibri" pitchFamily="34" charset="0"/>
      <p:regular r:id="rId14"/>
      <p:bold r:id="rId15"/>
      <p:italic r:id="rId16"/>
      <p:boldItalic r:id="rId17"/>
    </p:embeddedFont>
    <p:embeddedFont>
      <p:font typeface="Cambria Math" pitchFamily="18" charset="0"/>
      <p:regular r:id="rId18"/>
    </p:embeddedFont>
    <p:embeddedFont>
      <p:font typeface="JF Flat" pitchFamily="2" charset="-78"/>
      <p:regular r:id="rId19"/>
    </p:embeddedFont>
    <p:embeddedFont>
      <p:font typeface="Calibri Light" pitchFamily="34" charset="0"/>
      <p:regular r:id="rId20"/>
      <p:italic r:id="rId21"/>
    </p:embeddedFont>
  </p:embeddedFontLst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5986"/>
    <a:srgbClr val="A05682"/>
    <a:srgbClr val="9650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31"/>
    <p:restoredTop sz="94673"/>
  </p:normalViewPr>
  <p:slideViewPr>
    <p:cSldViewPr snapToGrid="0" snapToObjects="1">
      <p:cViewPr>
        <p:scale>
          <a:sx n="67" d="100"/>
          <a:sy n="67" d="100"/>
        </p:scale>
        <p:origin x="-88" y="-3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F5AA1D-D71D-4C4F-9AF7-60BA380F9D71}" type="doc">
      <dgm:prSet loTypeId="urn:microsoft.com/office/officeart/2005/8/layout/orgChart1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pPr rtl="1"/>
          <a:endParaRPr lang="ar-SA"/>
        </a:p>
      </dgm:t>
    </dgm:pt>
    <dgm:pt modelId="{DB8D2C48-239C-47E5-B8C7-2B751FD1BE23}">
      <dgm:prSet phldrT="[Text]" custT="1"/>
      <dgm:spPr>
        <a:solidFill>
          <a:srgbClr val="965077"/>
        </a:solidFill>
      </dgm:spPr>
      <dgm:t>
        <a:bodyPr/>
        <a:lstStyle/>
        <a:p>
          <a:pPr algn="ctr" rtl="1"/>
          <a:r>
            <a:rPr lang="ar-SA" sz="1800" dirty="0">
              <a:solidFill>
                <a:schemeClr val="bg1"/>
              </a:solidFill>
              <a:latin typeface="JF Flat" panose="02000500000000000000" pitchFamily="2" charset="-78"/>
              <a:cs typeface="JF Flat" panose="02000500000000000000" pitchFamily="2" charset="-78"/>
            </a:rPr>
            <a:t>طاقة الحركة </a:t>
          </a:r>
        </a:p>
      </dgm:t>
    </dgm:pt>
    <dgm:pt modelId="{B2EAD4BE-BEB8-4806-B59B-112D64C02A47}" type="parTrans" cxnId="{E3A1888C-CF71-49C9-9363-778DC88EE1AC}">
      <dgm:prSet/>
      <dgm:spPr/>
      <dgm:t>
        <a:bodyPr/>
        <a:lstStyle/>
        <a:p>
          <a:pPr rtl="1"/>
          <a:endParaRPr lang="ar-SA"/>
        </a:p>
      </dgm:t>
    </dgm:pt>
    <dgm:pt modelId="{29DF283C-CCB1-465C-B1E9-357A530955E1}" type="sibTrans" cxnId="{E3A1888C-CF71-49C9-9363-778DC88EE1AC}">
      <dgm:prSet/>
      <dgm:spPr/>
      <dgm:t>
        <a:bodyPr/>
        <a:lstStyle/>
        <a:p>
          <a:pPr rtl="1"/>
          <a:endParaRPr lang="ar-SA"/>
        </a:p>
      </dgm:t>
    </dgm:pt>
    <dgm:pt modelId="{AD80D977-27C7-4C84-B23D-84A40A557D03}">
      <dgm:prSet phldrT="[Text]" custT="1"/>
      <dgm:spPr>
        <a:solidFill>
          <a:srgbClr val="A05682">
            <a:alpha val="86667"/>
          </a:srgbClr>
        </a:solidFill>
      </dgm:spPr>
      <dgm:t>
        <a:bodyPr/>
        <a:lstStyle/>
        <a:p>
          <a:pPr rtl="1"/>
          <a:r>
            <a:rPr lang="ar-SA" sz="1200" dirty="0">
              <a:solidFill>
                <a:schemeClr val="bg1"/>
              </a:solidFill>
              <a:latin typeface="JF Flat" panose="02000500000000000000" pitchFamily="2" charset="-78"/>
              <a:cs typeface="JF Flat" panose="02000500000000000000" pitchFamily="2" charset="-78"/>
            </a:rPr>
            <a:t>العوامل التي تعتمد عليها </a:t>
          </a:r>
        </a:p>
      </dgm:t>
    </dgm:pt>
    <dgm:pt modelId="{E1575F99-C369-4ABA-BB41-31CE5FCEBCDA}" type="parTrans" cxnId="{840E7D7F-782D-4529-9A7A-9BDB4C79683D}">
      <dgm:prSet/>
      <dgm:spPr/>
      <dgm:t>
        <a:bodyPr/>
        <a:lstStyle/>
        <a:p>
          <a:pPr rtl="1"/>
          <a:endParaRPr lang="ar-SA">
            <a:solidFill>
              <a:srgbClr val="965077"/>
            </a:solidFill>
          </a:endParaRPr>
        </a:p>
      </dgm:t>
    </dgm:pt>
    <dgm:pt modelId="{C73024E9-0013-4AFF-AF6B-E9685F7E7CCA}" type="sibTrans" cxnId="{840E7D7F-782D-4529-9A7A-9BDB4C79683D}">
      <dgm:prSet/>
      <dgm:spPr/>
      <dgm:t>
        <a:bodyPr/>
        <a:lstStyle/>
        <a:p>
          <a:pPr rtl="1"/>
          <a:endParaRPr lang="ar-SA"/>
        </a:p>
      </dgm:t>
    </dgm:pt>
    <dgm:pt modelId="{58BC8600-3E94-4DF6-B7BA-A4488FD262F1}">
      <dgm:prSet phldrT="[Text]" custT="1"/>
      <dgm:spPr>
        <a:solidFill>
          <a:srgbClr val="A65986">
            <a:alpha val="70588"/>
          </a:srgbClr>
        </a:solidFill>
      </dgm:spPr>
      <dgm:t>
        <a:bodyPr/>
        <a:lstStyle/>
        <a:p>
          <a:pPr rtl="1"/>
          <a:r>
            <a:rPr lang="ar-SA" sz="1200" dirty="0">
              <a:solidFill>
                <a:schemeClr val="bg1"/>
              </a:solidFill>
              <a:latin typeface="JF Flat" panose="02000500000000000000" pitchFamily="2" charset="-78"/>
              <a:cs typeface="JF Flat" panose="02000500000000000000" pitchFamily="2" charset="-78"/>
            </a:rPr>
            <a:t>السرعة </a:t>
          </a:r>
          <a:r>
            <a:rPr lang="ar-SA" sz="1200" b="1" dirty="0">
              <a:solidFill>
                <a:schemeClr val="bg1"/>
              </a:solidFill>
              <a:latin typeface="JF Flat" panose="02000500000000000000" pitchFamily="2" charset="-78"/>
              <a:cs typeface="JF Flat" panose="02000500000000000000" pitchFamily="2" charset="-78"/>
            </a:rPr>
            <a:t>(</a:t>
          </a:r>
          <a:r>
            <a:rPr lang="ar-SA" sz="1200" b="1" dirty="0" err="1">
              <a:solidFill>
                <a:schemeClr val="bg1"/>
              </a:solidFill>
              <a:latin typeface="JF Flat" panose="02000500000000000000" pitchFamily="2" charset="-78"/>
              <a:cs typeface="JF Flat" panose="02000500000000000000" pitchFamily="2" charset="-78"/>
            </a:rPr>
            <a:t>م</a:t>
          </a:r>
          <a:r>
            <a:rPr lang="en-US" sz="1200" b="1" dirty="0">
              <a:solidFill>
                <a:schemeClr val="bg1"/>
              </a:solidFill>
              <a:latin typeface="JF Flat" panose="02000500000000000000" pitchFamily="2" charset="-78"/>
              <a:cs typeface="JF Flat" panose="02000500000000000000" pitchFamily="2" charset="-78"/>
            </a:rPr>
            <a:t>/</a:t>
          </a:r>
          <a:r>
            <a:rPr lang="ar-SA" sz="1200" b="1" dirty="0" err="1">
              <a:solidFill>
                <a:schemeClr val="bg1"/>
              </a:solidFill>
              <a:latin typeface="JF Flat" panose="02000500000000000000" pitchFamily="2" charset="-78"/>
              <a:cs typeface="JF Flat" panose="02000500000000000000" pitchFamily="2" charset="-78"/>
            </a:rPr>
            <a:t>ث</a:t>
          </a:r>
          <a:r>
            <a:rPr lang="ar-SA" sz="1200" b="1" dirty="0">
              <a:solidFill>
                <a:schemeClr val="bg1"/>
              </a:solidFill>
              <a:latin typeface="JF Flat" panose="02000500000000000000" pitchFamily="2" charset="-78"/>
              <a:cs typeface="JF Flat" panose="02000500000000000000" pitchFamily="2" charset="-78"/>
            </a:rPr>
            <a:t>)</a:t>
          </a:r>
        </a:p>
      </dgm:t>
    </dgm:pt>
    <dgm:pt modelId="{2D24A7F6-ABBD-4D29-A85A-DCB636E19017}" type="parTrans" cxnId="{0C451FDC-F0B1-49B3-A902-94F6C7B30AE9}">
      <dgm:prSet/>
      <dgm:spPr/>
      <dgm:t>
        <a:bodyPr/>
        <a:lstStyle/>
        <a:p>
          <a:pPr rtl="1"/>
          <a:endParaRPr lang="ar-SA">
            <a:solidFill>
              <a:srgbClr val="965077"/>
            </a:solidFill>
          </a:endParaRPr>
        </a:p>
      </dgm:t>
    </dgm:pt>
    <dgm:pt modelId="{FF6E436A-5F55-47BD-AE07-038A06789DA2}" type="sibTrans" cxnId="{0C451FDC-F0B1-49B3-A902-94F6C7B30AE9}">
      <dgm:prSet/>
      <dgm:spPr/>
      <dgm:t>
        <a:bodyPr/>
        <a:lstStyle/>
        <a:p>
          <a:pPr rtl="1"/>
          <a:endParaRPr lang="ar-SA"/>
        </a:p>
      </dgm:t>
    </dgm:pt>
    <dgm:pt modelId="{34F99309-7D5F-4509-B2D8-5FF83D1517D8}">
      <dgm:prSet phldrT="[Text]" custT="1"/>
      <dgm:spPr>
        <a:solidFill>
          <a:srgbClr val="A05682">
            <a:alpha val="86667"/>
          </a:srgbClr>
        </a:solidFill>
      </dgm:spPr>
      <dgm:t>
        <a:bodyPr/>
        <a:lstStyle/>
        <a:p>
          <a:pPr rtl="1"/>
          <a:r>
            <a:rPr lang="ar-SA" sz="1600" dirty="0">
              <a:solidFill>
                <a:schemeClr val="bg1"/>
              </a:solidFill>
              <a:latin typeface="JF Flat" panose="02000500000000000000" pitchFamily="2" charset="-78"/>
              <a:cs typeface="JF Flat" panose="02000500000000000000" pitchFamily="2" charset="-78"/>
            </a:rPr>
            <a:t>تعريفها :هي الطاقة التي يكتسبها الجسم بسبب حركته وحدتها : جول </a:t>
          </a:r>
        </a:p>
      </dgm:t>
    </dgm:pt>
    <dgm:pt modelId="{2B0063B5-7648-4906-9997-ADC1C345CDB4}" type="sibTrans" cxnId="{84A9E4E7-5078-4B09-9688-2A72F3BA3157}">
      <dgm:prSet/>
      <dgm:spPr/>
      <dgm:t>
        <a:bodyPr/>
        <a:lstStyle/>
        <a:p>
          <a:pPr rtl="1"/>
          <a:endParaRPr lang="ar-SA"/>
        </a:p>
      </dgm:t>
    </dgm:pt>
    <dgm:pt modelId="{B8884303-98DD-425A-9E57-679231006DEA}" type="parTrans" cxnId="{84A9E4E7-5078-4B09-9688-2A72F3BA3157}">
      <dgm:prSet/>
      <dgm:spPr/>
      <dgm:t>
        <a:bodyPr/>
        <a:lstStyle/>
        <a:p>
          <a:pPr rtl="1"/>
          <a:endParaRPr lang="ar-SA">
            <a:solidFill>
              <a:srgbClr val="965077"/>
            </a:solidFill>
          </a:endParaRPr>
        </a:p>
      </dgm:t>
    </dgm:pt>
    <dgm:pt modelId="{49A3F75A-4F94-4BC2-897B-C9B8688F3D9F}">
      <dgm:prSet phldrT="[Text]" custT="1"/>
      <dgm:spPr>
        <a:solidFill>
          <a:srgbClr val="A65986">
            <a:alpha val="70588"/>
          </a:srgbClr>
        </a:solidFill>
      </dgm:spPr>
      <dgm:t>
        <a:bodyPr/>
        <a:lstStyle/>
        <a:p>
          <a:pPr rtl="1"/>
          <a:r>
            <a:rPr lang="ar-SA" sz="1600" b="0" dirty="0">
              <a:solidFill>
                <a:schemeClr val="bg1"/>
              </a:solidFill>
              <a:latin typeface="JF Flat" panose="02000500000000000000" pitchFamily="2" charset="-78"/>
              <a:cs typeface="JF Flat" panose="02000500000000000000" pitchFamily="2" charset="-78"/>
            </a:rPr>
            <a:t>الكتلة (كغم )</a:t>
          </a:r>
        </a:p>
      </dgm:t>
    </dgm:pt>
    <dgm:pt modelId="{362F4EFE-13B0-4FDB-8209-7CDF93527FBB}" type="sibTrans" cxnId="{ADD3B90A-1192-40FA-9F42-31FA745CEA2F}">
      <dgm:prSet/>
      <dgm:spPr/>
      <dgm:t>
        <a:bodyPr/>
        <a:lstStyle/>
        <a:p>
          <a:pPr rtl="1"/>
          <a:endParaRPr lang="ar-SA"/>
        </a:p>
      </dgm:t>
    </dgm:pt>
    <dgm:pt modelId="{B751445E-6F51-445C-813D-54F50FB547CE}" type="parTrans" cxnId="{ADD3B90A-1192-40FA-9F42-31FA745CEA2F}">
      <dgm:prSet/>
      <dgm:spPr/>
      <dgm:t>
        <a:bodyPr/>
        <a:lstStyle/>
        <a:p>
          <a:pPr rtl="1"/>
          <a:endParaRPr lang="ar-SA">
            <a:solidFill>
              <a:srgbClr val="965077"/>
            </a:solidFill>
          </a:endParaRPr>
        </a:p>
      </dgm:t>
    </dgm:pt>
    <dgm:pt modelId="{FDBC0289-A2FA-4B78-9F41-F0BCF3E1B555}">
      <dgm:prSet/>
      <dgm:spPr>
        <a:solidFill>
          <a:srgbClr val="A05682">
            <a:alpha val="86667"/>
          </a:srgbClr>
        </a:solidFill>
      </dgm:spPr>
      <dgm:t>
        <a:bodyPr/>
        <a:lstStyle/>
        <a:p>
          <a:pPr rtl="1"/>
          <a:r>
            <a:rPr lang="ar-SA" dirty="0">
              <a:solidFill>
                <a:schemeClr val="bg1"/>
              </a:solidFill>
              <a:latin typeface="JF Flat" panose="02000500000000000000" pitchFamily="2" charset="-78"/>
              <a:cs typeface="JF Flat" panose="02000500000000000000" pitchFamily="2" charset="-78"/>
            </a:rPr>
            <a:t>الطاقة الحركة تتناسب طرديا مع مربع السرعة</a:t>
          </a:r>
        </a:p>
      </dgm:t>
    </dgm:pt>
    <dgm:pt modelId="{C72DBD64-54AD-4BCB-A34E-9E0461D8ABFF}" type="parTrans" cxnId="{D6A24D6C-3EE1-470C-9AFD-4EC66674C98B}">
      <dgm:prSet/>
      <dgm:spPr/>
      <dgm:t>
        <a:bodyPr/>
        <a:lstStyle/>
        <a:p>
          <a:pPr rtl="1"/>
          <a:endParaRPr lang="ar-SA">
            <a:solidFill>
              <a:srgbClr val="965077"/>
            </a:solidFill>
          </a:endParaRPr>
        </a:p>
      </dgm:t>
    </dgm:pt>
    <dgm:pt modelId="{A82DA151-F70D-4C03-894C-C13D0E8E09E9}" type="sibTrans" cxnId="{D6A24D6C-3EE1-470C-9AFD-4EC66674C98B}">
      <dgm:prSet/>
      <dgm:spPr/>
      <dgm:t>
        <a:bodyPr/>
        <a:lstStyle/>
        <a:p>
          <a:pPr rtl="1"/>
          <a:endParaRPr lang="ar-SA"/>
        </a:p>
      </dgm:t>
    </dgm:pt>
    <dgm:pt modelId="{2A5C96AF-5A9F-4FA4-8CA9-8CDA7D6F8FC7}">
      <dgm:prSet custT="1"/>
      <dgm:spPr>
        <a:solidFill>
          <a:srgbClr val="A05682">
            <a:alpha val="86667"/>
          </a:srgbClr>
        </a:solidFill>
      </dgm:spPr>
      <dgm:t>
        <a:bodyPr/>
        <a:lstStyle/>
        <a:p>
          <a:pPr rtl="1"/>
          <a:r>
            <a:rPr lang="ar-SA" sz="1600" dirty="0">
              <a:solidFill>
                <a:schemeClr val="bg1"/>
              </a:solidFill>
              <a:latin typeface="JF Flat" panose="02000500000000000000" pitchFamily="2" charset="-78"/>
              <a:cs typeface="JF Flat" panose="02000500000000000000" pitchFamily="2" charset="-78"/>
            </a:rPr>
            <a:t>الطاقة الحركة</a:t>
          </a:r>
        </a:p>
      </dgm:t>
    </dgm:pt>
    <dgm:pt modelId="{6FD1AEA8-7C74-4983-B645-14B1F1FC7CBD}" type="parTrans" cxnId="{99E2B860-2B47-4828-AE5D-D3F9182A31FB}">
      <dgm:prSet/>
      <dgm:spPr/>
      <dgm:t>
        <a:bodyPr/>
        <a:lstStyle/>
        <a:p>
          <a:pPr rtl="1"/>
          <a:endParaRPr lang="ar-SA">
            <a:solidFill>
              <a:srgbClr val="965077"/>
            </a:solidFill>
          </a:endParaRPr>
        </a:p>
      </dgm:t>
    </dgm:pt>
    <dgm:pt modelId="{E24E7095-9111-4253-86D8-3A83EAD8FF75}" type="sibTrans" cxnId="{99E2B860-2B47-4828-AE5D-D3F9182A31FB}">
      <dgm:prSet/>
      <dgm:spPr/>
      <dgm:t>
        <a:bodyPr/>
        <a:lstStyle/>
        <a:p>
          <a:pPr rtl="1"/>
          <a:endParaRPr lang="ar-SA"/>
        </a:p>
      </dgm:t>
    </dgm:pt>
    <dgm:pt modelId="{90E8A911-5348-4308-894C-E92ED6E61803}" type="pres">
      <dgm:prSet presAssocID="{19F5AA1D-D71D-4C4F-9AF7-60BA380F9D7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39FD45A-335B-4E2F-877A-DDAC415CB500}" type="pres">
      <dgm:prSet presAssocID="{DB8D2C48-239C-47E5-B8C7-2B751FD1BE23}" presName="hierRoot1" presStyleCnt="0">
        <dgm:presLayoutVars>
          <dgm:hierBranch val="init"/>
        </dgm:presLayoutVars>
      </dgm:prSet>
      <dgm:spPr/>
    </dgm:pt>
    <dgm:pt modelId="{6EDA1E24-3D29-4DBB-AA30-261FB90E1044}" type="pres">
      <dgm:prSet presAssocID="{DB8D2C48-239C-47E5-B8C7-2B751FD1BE23}" presName="rootComposite1" presStyleCnt="0"/>
      <dgm:spPr/>
    </dgm:pt>
    <dgm:pt modelId="{22A51E78-E4D0-4EAE-B6B8-8683715D5F8C}" type="pres">
      <dgm:prSet presAssocID="{DB8D2C48-239C-47E5-B8C7-2B751FD1BE23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2FDEEF1-DF55-494E-9839-CE91736F0206}" type="pres">
      <dgm:prSet presAssocID="{DB8D2C48-239C-47E5-B8C7-2B751FD1BE23}" presName="rootConnector1" presStyleLbl="node1" presStyleIdx="0" presStyleCnt="0"/>
      <dgm:spPr/>
      <dgm:t>
        <a:bodyPr/>
        <a:lstStyle/>
        <a:p>
          <a:endParaRPr lang="en-US"/>
        </a:p>
      </dgm:t>
    </dgm:pt>
    <dgm:pt modelId="{0695DFF2-93BA-45EF-8C8E-A6EFDE073762}" type="pres">
      <dgm:prSet presAssocID="{DB8D2C48-239C-47E5-B8C7-2B751FD1BE23}" presName="hierChild2" presStyleCnt="0"/>
      <dgm:spPr/>
    </dgm:pt>
    <dgm:pt modelId="{04E7DF5A-69AB-4B08-8513-C7D529D14C3A}" type="pres">
      <dgm:prSet presAssocID="{E1575F99-C369-4ABA-BB41-31CE5FCEBCDA}" presName="Name37" presStyleLbl="parChTrans1D2" presStyleIdx="0" presStyleCnt="4"/>
      <dgm:spPr/>
      <dgm:t>
        <a:bodyPr/>
        <a:lstStyle/>
        <a:p>
          <a:endParaRPr lang="en-US"/>
        </a:p>
      </dgm:t>
    </dgm:pt>
    <dgm:pt modelId="{15570A05-0012-46CD-8191-20B60BC92098}" type="pres">
      <dgm:prSet presAssocID="{AD80D977-27C7-4C84-B23D-84A40A557D03}" presName="hierRoot2" presStyleCnt="0">
        <dgm:presLayoutVars>
          <dgm:hierBranch val="init"/>
        </dgm:presLayoutVars>
      </dgm:prSet>
      <dgm:spPr/>
    </dgm:pt>
    <dgm:pt modelId="{7945EF27-6B68-40B2-A931-8C80BE3A1CFF}" type="pres">
      <dgm:prSet presAssocID="{AD80D977-27C7-4C84-B23D-84A40A557D03}" presName="rootComposite" presStyleCnt="0"/>
      <dgm:spPr/>
    </dgm:pt>
    <dgm:pt modelId="{A631F0FF-D1C3-4610-8148-9D47196C4DF1}" type="pres">
      <dgm:prSet presAssocID="{AD80D977-27C7-4C84-B23D-84A40A557D03}" presName="rootText" presStyleLbl="node2" presStyleIdx="0" presStyleCnt="4" custScaleX="10328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9F7B965-1295-445B-A920-30CE781933F8}" type="pres">
      <dgm:prSet presAssocID="{AD80D977-27C7-4C84-B23D-84A40A557D03}" presName="rootConnector" presStyleLbl="node2" presStyleIdx="0" presStyleCnt="4"/>
      <dgm:spPr/>
      <dgm:t>
        <a:bodyPr/>
        <a:lstStyle/>
        <a:p>
          <a:endParaRPr lang="en-US"/>
        </a:p>
      </dgm:t>
    </dgm:pt>
    <dgm:pt modelId="{ABA21D22-8433-4E66-B2BB-16FD9619A65D}" type="pres">
      <dgm:prSet presAssocID="{AD80D977-27C7-4C84-B23D-84A40A557D03}" presName="hierChild4" presStyleCnt="0"/>
      <dgm:spPr/>
    </dgm:pt>
    <dgm:pt modelId="{4A23095D-C723-4123-9519-99F19476778D}" type="pres">
      <dgm:prSet presAssocID="{2D24A7F6-ABBD-4D29-A85A-DCB636E19017}" presName="Name37" presStyleLbl="parChTrans1D3" presStyleIdx="0" presStyleCnt="2"/>
      <dgm:spPr/>
      <dgm:t>
        <a:bodyPr/>
        <a:lstStyle/>
        <a:p>
          <a:endParaRPr lang="en-US"/>
        </a:p>
      </dgm:t>
    </dgm:pt>
    <dgm:pt modelId="{90C1DF6B-3730-4753-900D-A52033620952}" type="pres">
      <dgm:prSet presAssocID="{58BC8600-3E94-4DF6-B7BA-A4488FD262F1}" presName="hierRoot2" presStyleCnt="0">
        <dgm:presLayoutVars>
          <dgm:hierBranch val="init"/>
        </dgm:presLayoutVars>
      </dgm:prSet>
      <dgm:spPr/>
    </dgm:pt>
    <dgm:pt modelId="{7C9EEF44-3017-45DA-A1E0-64F0FDEC8F96}" type="pres">
      <dgm:prSet presAssocID="{58BC8600-3E94-4DF6-B7BA-A4488FD262F1}" presName="rootComposite" presStyleCnt="0"/>
      <dgm:spPr/>
    </dgm:pt>
    <dgm:pt modelId="{50026390-4F59-41EE-8C00-17DE194AF026}" type="pres">
      <dgm:prSet presAssocID="{58BC8600-3E94-4DF6-B7BA-A4488FD262F1}" presName="rootText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BC63086-5EC0-4564-BA05-A3A63C4E9C40}" type="pres">
      <dgm:prSet presAssocID="{58BC8600-3E94-4DF6-B7BA-A4488FD262F1}" presName="rootConnector" presStyleLbl="node3" presStyleIdx="0" presStyleCnt="2"/>
      <dgm:spPr/>
      <dgm:t>
        <a:bodyPr/>
        <a:lstStyle/>
        <a:p>
          <a:endParaRPr lang="en-US"/>
        </a:p>
      </dgm:t>
    </dgm:pt>
    <dgm:pt modelId="{4604000D-92F6-4736-90D4-27FF8962E857}" type="pres">
      <dgm:prSet presAssocID="{58BC8600-3E94-4DF6-B7BA-A4488FD262F1}" presName="hierChild4" presStyleCnt="0"/>
      <dgm:spPr/>
    </dgm:pt>
    <dgm:pt modelId="{D02032F3-66F3-427A-9B21-626D98B89C7E}" type="pres">
      <dgm:prSet presAssocID="{58BC8600-3E94-4DF6-B7BA-A4488FD262F1}" presName="hierChild5" presStyleCnt="0"/>
      <dgm:spPr/>
    </dgm:pt>
    <dgm:pt modelId="{6DF453D9-9307-415C-96CC-544F4D406D10}" type="pres">
      <dgm:prSet presAssocID="{B751445E-6F51-445C-813D-54F50FB547CE}" presName="Name37" presStyleLbl="parChTrans1D3" presStyleIdx="1" presStyleCnt="2"/>
      <dgm:spPr/>
      <dgm:t>
        <a:bodyPr/>
        <a:lstStyle/>
        <a:p>
          <a:endParaRPr lang="en-US"/>
        </a:p>
      </dgm:t>
    </dgm:pt>
    <dgm:pt modelId="{E4834148-6F6F-4F03-9373-8D00DC0F6BD0}" type="pres">
      <dgm:prSet presAssocID="{49A3F75A-4F94-4BC2-897B-C9B8688F3D9F}" presName="hierRoot2" presStyleCnt="0">
        <dgm:presLayoutVars>
          <dgm:hierBranch val="init"/>
        </dgm:presLayoutVars>
      </dgm:prSet>
      <dgm:spPr/>
    </dgm:pt>
    <dgm:pt modelId="{09C90496-3834-439D-8AFF-53155A931055}" type="pres">
      <dgm:prSet presAssocID="{49A3F75A-4F94-4BC2-897B-C9B8688F3D9F}" presName="rootComposite" presStyleCnt="0"/>
      <dgm:spPr/>
    </dgm:pt>
    <dgm:pt modelId="{46E5964E-AA21-4918-8284-0496A67C8142}" type="pres">
      <dgm:prSet presAssocID="{49A3F75A-4F94-4BC2-897B-C9B8688F3D9F}" presName="rootText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506F0B5-8444-46F0-A76B-F0DB2AEB41A5}" type="pres">
      <dgm:prSet presAssocID="{49A3F75A-4F94-4BC2-897B-C9B8688F3D9F}" presName="rootConnector" presStyleLbl="node3" presStyleIdx="1" presStyleCnt="2"/>
      <dgm:spPr/>
      <dgm:t>
        <a:bodyPr/>
        <a:lstStyle/>
        <a:p>
          <a:endParaRPr lang="en-US"/>
        </a:p>
      </dgm:t>
    </dgm:pt>
    <dgm:pt modelId="{50BA373F-4E26-4806-9660-45605D3F383C}" type="pres">
      <dgm:prSet presAssocID="{49A3F75A-4F94-4BC2-897B-C9B8688F3D9F}" presName="hierChild4" presStyleCnt="0"/>
      <dgm:spPr/>
    </dgm:pt>
    <dgm:pt modelId="{F6F78C91-EFBD-45CD-9CA9-BA873D99AE39}" type="pres">
      <dgm:prSet presAssocID="{49A3F75A-4F94-4BC2-897B-C9B8688F3D9F}" presName="hierChild5" presStyleCnt="0"/>
      <dgm:spPr/>
    </dgm:pt>
    <dgm:pt modelId="{757DF1F2-A63A-4DB8-BC29-76F7563D3046}" type="pres">
      <dgm:prSet presAssocID="{AD80D977-27C7-4C84-B23D-84A40A557D03}" presName="hierChild5" presStyleCnt="0"/>
      <dgm:spPr/>
    </dgm:pt>
    <dgm:pt modelId="{C3B6205F-507C-4312-B5EB-574377F34523}" type="pres">
      <dgm:prSet presAssocID="{B8884303-98DD-425A-9E57-679231006DEA}" presName="Name37" presStyleLbl="parChTrans1D2" presStyleIdx="1" presStyleCnt="4"/>
      <dgm:spPr/>
      <dgm:t>
        <a:bodyPr/>
        <a:lstStyle/>
        <a:p>
          <a:endParaRPr lang="en-US"/>
        </a:p>
      </dgm:t>
    </dgm:pt>
    <dgm:pt modelId="{9F00A8C1-B499-4E5D-B69E-B51595C83C73}" type="pres">
      <dgm:prSet presAssocID="{34F99309-7D5F-4509-B2D8-5FF83D1517D8}" presName="hierRoot2" presStyleCnt="0">
        <dgm:presLayoutVars>
          <dgm:hierBranch val="init"/>
        </dgm:presLayoutVars>
      </dgm:prSet>
      <dgm:spPr/>
    </dgm:pt>
    <dgm:pt modelId="{10AAD73B-18C4-49CF-ABA0-44615BC47B44}" type="pres">
      <dgm:prSet presAssocID="{34F99309-7D5F-4509-B2D8-5FF83D1517D8}" presName="rootComposite" presStyleCnt="0"/>
      <dgm:spPr/>
    </dgm:pt>
    <dgm:pt modelId="{BEEF7F60-B98E-46DF-BF29-7D85A8598747}" type="pres">
      <dgm:prSet presAssocID="{34F99309-7D5F-4509-B2D8-5FF83D1517D8}" presName="rootText" presStyleLbl="node2" presStyleIdx="1" presStyleCnt="4" custScaleX="146630" custScaleY="169813" custLinFactNeighborX="-900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DA6B58B-AE7D-4F50-B077-47A20ED5C747}" type="pres">
      <dgm:prSet presAssocID="{34F99309-7D5F-4509-B2D8-5FF83D1517D8}" presName="rootConnector" presStyleLbl="node2" presStyleIdx="1" presStyleCnt="4"/>
      <dgm:spPr/>
      <dgm:t>
        <a:bodyPr/>
        <a:lstStyle/>
        <a:p>
          <a:endParaRPr lang="en-US"/>
        </a:p>
      </dgm:t>
    </dgm:pt>
    <dgm:pt modelId="{7F4C9EEE-477A-4667-A0AA-4CCE3F8EFB97}" type="pres">
      <dgm:prSet presAssocID="{34F99309-7D5F-4509-B2D8-5FF83D1517D8}" presName="hierChild4" presStyleCnt="0"/>
      <dgm:spPr/>
    </dgm:pt>
    <dgm:pt modelId="{BFC58E1C-A41E-4D20-A683-5E3F9765404B}" type="pres">
      <dgm:prSet presAssocID="{34F99309-7D5F-4509-B2D8-5FF83D1517D8}" presName="hierChild5" presStyleCnt="0"/>
      <dgm:spPr/>
    </dgm:pt>
    <dgm:pt modelId="{E8B023E7-5B37-4B2A-A700-5BBA7D03985A}" type="pres">
      <dgm:prSet presAssocID="{6FD1AEA8-7C74-4983-B645-14B1F1FC7CBD}" presName="Name37" presStyleLbl="parChTrans1D2" presStyleIdx="2" presStyleCnt="4"/>
      <dgm:spPr/>
      <dgm:t>
        <a:bodyPr/>
        <a:lstStyle/>
        <a:p>
          <a:endParaRPr lang="en-US"/>
        </a:p>
      </dgm:t>
    </dgm:pt>
    <dgm:pt modelId="{0E0D36E4-C263-4F92-A77B-001B294029F9}" type="pres">
      <dgm:prSet presAssocID="{2A5C96AF-5A9F-4FA4-8CA9-8CDA7D6F8FC7}" presName="hierRoot2" presStyleCnt="0">
        <dgm:presLayoutVars>
          <dgm:hierBranch val="init"/>
        </dgm:presLayoutVars>
      </dgm:prSet>
      <dgm:spPr/>
    </dgm:pt>
    <dgm:pt modelId="{8E577198-A718-4A13-AD8B-574A85D7BFCC}" type="pres">
      <dgm:prSet presAssocID="{2A5C96AF-5A9F-4FA4-8CA9-8CDA7D6F8FC7}" presName="rootComposite" presStyleCnt="0"/>
      <dgm:spPr/>
    </dgm:pt>
    <dgm:pt modelId="{9B3EE978-8E76-4CB8-A71B-C46B5AA0EAB9}" type="pres">
      <dgm:prSet presAssocID="{2A5C96AF-5A9F-4FA4-8CA9-8CDA7D6F8FC7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18DABDB-2397-4666-A046-626240528F00}" type="pres">
      <dgm:prSet presAssocID="{2A5C96AF-5A9F-4FA4-8CA9-8CDA7D6F8FC7}" presName="rootConnector" presStyleLbl="node2" presStyleIdx="2" presStyleCnt="4"/>
      <dgm:spPr/>
      <dgm:t>
        <a:bodyPr/>
        <a:lstStyle/>
        <a:p>
          <a:endParaRPr lang="en-US"/>
        </a:p>
      </dgm:t>
    </dgm:pt>
    <dgm:pt modelId="{C659B08D-CA7A-4B8E-AD07-635EE831DE61}" type="pres">
      <dgm:prSet presAssocID="{2A5C96AF-5A9F-4FA4-8CA9-8CDA7D6F8FC7}" presName="hierChild4" presStyleCnt="0"/>
      <dgm:spPr/>
    </dgm:pt>
    <dgm:pt modelId="{13D44920-B2F0-4BB2-A479-36DBF1365B4D}" type="pres">
      <dgm:prSet presAssocID="{2A5C96AF-5A9F-4FA4-8CA9-8CDA7D6F8FC7}" presName="hierChild5" presStyleCnt="0"/>
      <dgm:spPr/>
    </dgm:pt>
    <dgm:pt modelId="{828B142C-28E3-4D78-A545-86E4110468DB}" type="pres">
      <dgm:prSet presAssocID="{C72DBD64-54AD-4BCB-A34E-9E0461D8ABFF}" presName="Name37" presStyleLbl="parChTrans1D2" presStyleIdx="3" presStyleCnt="4"/>
      <dgm:spPr/>
      <dgm:t>
        <a:bodyPr/>
        <a:lstStyle/>
        <a:p>
          <a:endParaRPr lang="en-US"/>
        </a:p>
      </dgm:t>
    </dgm:pt>
    <dgm:pt modelId="{AD107E8B-08F2-4B4E-9DBE-C3B56C9C444C}" type="pres">
      <dgm:prSet presAssocID="{FDBC0289-A2FA-4B78-9F41-F0BCF3E1B555}" presName="hierRoot2" presStyleCnt="0">
        <dgm:presLayoutVars>
          <dgm:hierBranch val="init"/>
        </dgm:presLayoutVars>
      </dgm:prSet>
      <dgm:spPr/>
    </dgm:pt>
    <dgm:pt modelId="{F2F52361-63D9-4182-B59A-BDD17B3C36FA}" type="pres">
      <dgm:prSet presAssocID="{FDBC0289-A2FA-4B78-9F41-F0BCF3E1B555}" presName="rootComposite" presStyleCnt="0"/>
      <dgm:spPr/>
    </dgm:pt>
    <dgm:pt modelId="{EA6A0493-26A6-4EAF-AF1C-4B39CCB08A18}" type="pres">
      <dgm:prSet presAssocID="{FDBC0289-A2FA-4B78-9F41-F0BCF3E1B555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7DA4E5A-75A9-43DE-980D-51B532044CBF}" type="pres">
      <dgm:prSet presAssocID="{FDBC0289-A2FA-4B78-9F41-F0BCF3E1B555}" presName="rootConnector" presStyleLbl="node2" presStyleIdx="3" presStyleCnt="4"/>
      <dgm:spPr/>
      <dgm:t>
        <a:bodyPr/>
        <a:lstStyle/>
        <a:p>
          <a:endParaRPr lang="en-US"/>
        </a:p>
      </dgm:t>
    </dgm:pt>
    <dgm:pt modelId="{3106C513-0FA3-47D6-9F7F-B49071B322DF}" type="pres">
      <dgm:prSet presAssocID="{FDBC0289-A2FA-4B78-9F41-F0BCF3E1B555}" presName="hierChild4" presStyleCnt="0"/>
      <dgm:spPr/>
    </dgm:pt>
    <dgm:pt modelId="{B871C196-1662-4316-8FC5-E1245C8F769F}" type="pres">
      <dgm:prSet presAssocID="{FDBC0289-A2FA-4B78-9F41-F0BCF3E1B555}" presName="hierChild5" presStyleCnt="0"/>
      <dgm:spPr/>
    </dgm:pt>
    <dgm:pt modelId="{7C025FA7-1CE0-4450-9C7C-222E52117C4D}" type="pres">
      <dgm:prSet presAssocID="{DB8D2C48-239C-47E5-B8C7-2B751FD1BE23}" presName="hierChild3" presStyleCnt="0"/>
      <dgm:spPr/>
    </dgm:pt>
  </dgm:ptLst>
  <dgm:cxnLst>
    <dgm:cxn modelId="{ADD3B90A-1192-40FA-9F42-31FA745CEA2F}" srcId="{AD80D977-27C7-4C84-B23D-84A40A557D03}" destId="{49A3F75A-4F94-4BC2-897B-C9B8688F3D9F}" srcOrd="1" destOrd="0" parTransId="{B751445E-6F51-445C-813D-54F50FB547CE}" sibTransId="{362F4EFE-13B0-4FDB-8209-7CDF93527FBB}"/>
    <dgm:cxn modelId="{25F5F6BD-E4A1-4E8F-9D40-B9D0A5718245}" type="presOf" srcId="{FDBC0289-A2FA-4B78-9F41-F0BCF3E1B555}" destId="{EA6A0493-26A6-4EAF-AF1C-4B39CCB08A18}" srcOrd="0" destOrd="0" presId="urn:microsoft.com/office/officeart/2005/8/layout/orgChart1"/>
    <dgm:cxn modelId="{35BF2D0D-A5AC-4432-B317-69B6CF8C382B}" type="presOf" srcId="{B8884303-98DD-425A-9E57-679231006DEA}" destId="{C3B6205F-507C-4312-B5EB-574377F34523}" srcOrd="0" destOrd="0" presId="urn:microsoft.com/office/officeart/2005/8/layout/orgChart1"/>
    <dgm:cxn modelId="{D351C2A8-9957-4295-AD35-B21256CC9331}" type="presOf" srcId="{C72DBD64-54AD-4BCB-A34E-9E0461D8ABFF}" destId="{828B142C-28E3-4D78-A545-86E4110468DB}" srcOrd="0" destOrd="0" presId="urn:microsoft.com/office/officeart/2005/8/layout/orgChart1"/>
    <dgm:cxn modelId="{A9E95DF0-8F16-470C-9DFB-A4EFA4D4D170}" type="presOf" srcId="{58BC8600-3E94-4DF6-B7BA-A4488FD262F1}" destId="{FBC63086-5EC0-4564-BA05-A3A63C4E9C40}" srcOrd="1" destOrd="0" presId="urn:microsoft.com/office/officeart/2005/8/layout/orgChart1"/>
    <dgm:cxn modelId="{E1BE5ECC-FA55-4B7E-A850-870E466F92E4}" type="presOf" srcId="{FDBC0289-A2FA-4B78-9F41-F0BCF3E1B555}" destId="{57DA4E5A-75A9-43DE-980D-51B532044CBF}" srcOrd="1" destOrd="0" presId="urn:microsoft.com/office/officeart/2005/8/layout/orgChart1"/>
    <dgm:cxn modelId="{B1AF789F-99E7-4F3F-BB3B-74A4FC2B4A6F}" type="presOf" srcId="{58BC8600-3E94-4DF6-B7BA-A4488FD262F1}" destId="{50026390-4F59-41EE-8C00-17DE194AF026}" srcOrd="0" destOrd="0" presId="urn:microsoft.com/office/officeart/2005/8/layout/orgChart1"/>
    <dgm:cxn modelId="{B1D28FAE-01E3-4B05-8E26-5C5EFC33D99D}" type="presOf" srcId="{2A5C96AF-5A9F-4FA4-8CA9-8CDA7D6F8FC7}" destId="{518DABDB-2397-4666-A046-626240528F00}" srcOrd="1" destOrd="0" presId="urn:microsoft.com/office/officeart/2005/8/layout/orgChart1"/>
    <dgm:cxn modelId="{001D0411-FB06-46AD-9F10-9EC81B0B536D}" type="presOf" srcId="{49A3F75A-4F94-4BC2-897B-C9B8688F3D9F}" destId="{46E5964E-AA21-4918-8284-0496A67C8142}" srcOrd="0" destOrd="0" presId="urn:microsoft.com/office/officeart/2005/8/layout/orgChart1"/>
    <dgm:cxn modelId="{99E2B860-2B47-4828-AE5D-D3F9182A31FB}" srcId="{DB8D2C48-239C-47E5-B8C7-2B751FD1BE23}" destId="{2A5C96AF-5A9F-4FA4-8CA9-8CDA7D6F8FC7}" srcOrd="2" destOrd="0" parTransId="{6FD1AEA8-7C74-4983-B645-14B1F1FC7CBD}" sibTransId="{E24E7095-9111-4253-86D8-3A83EAD8FF75}"/>
    <dgm:cxn modelId="{32F52910-CEF1-4A3A-820D-7F5CA42F4AA4}" type="presOf" srcId="{AD80D977-27C7-4C84-B23D-84A40A557D03}" destId="{D9F7B965-1295-445B-A920-30CE781933F8}" srcOrd="1" destOrd="0" presId="urn:microsoft.com/office/officeart/2005/8/layout/orgChart1"/>
    <dgm:cxn modelId="{16BE2D2F-4E3A-40F7-BE73-27A2927E9489}" type="presOf" srcId="{2D24A7F6-ABBD-4D29-A85A-DCB636E19017}" destId="{4A23095D-C723-4123-9519-99F19476778D}" srcOrd="0" destOrd="0" presId="urn:microsoft.com/office/officeart/2005/8/layout/orgChart1"/>
    <dgm:cxn modelId="{FC4DFB6F-2134-4792-A765-3ABC91E338F4}" type="presOf" srcId="{B751445E-6F51-445C-813D-54F50FB547CE}" destId="{6DF453D9-9307-415C-96CC-544F4D406D10}" srcOrd="0" destOrd="0" presId="urn:microsoft.com/office/officeart/2005/8/layout/orgChart1"/>
    <dgm:cxn modelId="{D6A24D6C-3EE1-470C-9AFD-4EC66674C98B}" srcId="{DB8D2C48-239C-47E5-B8C7-2B751FD1BE23}" destId="{FDBC0289-A2FA-4B78-9F41-F0BCF3E1B555}" srcOrd="3" destOrd="0" parTransId="{C72DBD64-54AD-4BCB-A34E-9E0461D8ABFF}" sibTransId="{A82DA151-F70D-4C03-894C-C13D0E8E09E9}"/>
    <dgm:cxn modelId="{84A9E4E7-5078-4B09-9688-2A72F3BA3157}" srcId="{DB8D2C48-239C-47E5-B8C7-2B751FD1BE23}" destId="{34F99309-7D5F-4509-B2D8-5FF83D1517D8}" srcOrd="1" destOrd="0" parTransId="{B8884303-98DD-425A-9E57-679231006DEA}" sibTransId="{2B0063B5-7648-4906-9997-ADC1C345CDB4}"/>
    <dgm:cxn modelId="{0DFD6842-296F-4F22-A0B3-962A62B3387C}" type="presOf" srcId="{19F5AA1D-D71D-4C4F-9AF7-60BA380F9D71}" destId="{90E8A911-5348-4308-894C-E92ED6E61803}" srcOrd="0" destOrd="0" presId="urn:microsoft.com/office/officeart/2005/8/layout/orgChart1"/>
    <dgm:cxn modelId="{889DD250-D6F9-4CCD-A500-A9197692252B}" type="presOf" srcId="{34F99309-7D5F-4509-B2D8-5FF83D1517D8}" destId="{DDA6B58B-AE7D-4F50-B077-47A20ED5C747}" srcOrd="1" destOrd="0" presId="urn:microsoft.com/office/officeart/2005/8/layout/orgChart1"/>
    <dgm:cxn modelId="{EF3CED39-6CF8-4355-98B3-A17A568AC02B}" type="presOf" srcId="{2A5C96AF-5A9F-4FA4-8CA9-8CDA7D6F8FC7}" destId="{9B3EE978-8E76-4CB8-A71B-C46B5AA0EAB9}" srcOrd="0" destOrd="0" presId="urn:microsoft.com/office/officeart/2005/8/layout/orgChart1"/>
    <dgm:cxn modelId="{6ED456E0-5314-469C-9A8C-ABB502E84F18}" type="presOf" srcId="{DB8D2C48-239C-47E5-B8C7-2B751FD1BE23}" destId="{22A51E78-E4D0-4EAE-B6B8-8683715D5F8C}" srcOrd="0" destOrd="0" presId="urn:microsoft.com/office/officeart/2005/8/layout/orgChart1"/>
    <dgm:cxn modelId="{32AF2B2B-25DF-4F4C-87CB-896A4408BA30}" type="presOf" srcId="{6FD1AEA8-7C74-4983-B645-14B1F1FC7CBD}" destId="{E8B023E7-5B37-4B2A-A700-5BBA7D03985A}" srcOrd="0" destOrd="0" presId="urn:microsoft.com/office/officeart/2005/8/layout/orgChart1"/>
    <dgm:cxn modelId="{5E1C2062-9B8A-4F0D-9C26-F2A598732FD7}" type="presOf" srcId="{34F99309-7D5F-4509-B2D8-5FF83D1517D8}" destId="{BEEF7F60-B98E-46DF-BF29-7D85A8598747}" srcOrd="0" destOrd="0" presId="urn:microsoft.com/office/officeart/2005/8/layout/orgChart1"/>
    <dgm:cxn modelId="{E3A1888C-CF71-49C9-9363-778DC88EE1AC}" srcId="{19F5AA1D-D71D-4C4F-9AF7-60BA380F9D71}" destId="{DB8D2C48-239C-47E5-B8C7-2B751FD1BE23}" srcOrd="0" destOrd="0" parTransId="{B2EAD4BE-BEB8-4806-B59B-112D64C02A47}" sibTransId="{29DF283C-CCB1-465C-B1E9-357A530955E1}"/>
    <dgm:cxn modelId="{840E7D7F-782D-4529-9A7A-9BDB4C79683D}" srcId="{DB8D2C48-239C-47E5-B8C7-2B751FD1BE23}" destId="{AD80D977-27C7-4C84-B23D-84A40A557D03}" srcOrd="0" destOrd="0" parTransId="{E1575F99-C369-4ABA-BB41-31CE5FCEBCDA}" sibTransId="{C73024E9-0013-4AFF-AF6B-E9685F7E7CCA}"/>
    <dgm:cxn modelId="{24CE99C3-29AD-4425-8E38-B3E13C58F3F6}" type="presOf" srcId="{DB8D2C48-239C-47E5-B8C7-2B751FD1BE23}" destId="{62FDEEF1-DF55-494E-9839-CE91736F0206}" srcOrd="1" destOrd="0" presId="urn:microsoft.com/office/officeart/2005/8/layout/orgChart1"/>
    <dgm:cxn modelId="{6BC70BBC-A546-48EE-A00B-F19D7D068D98}" type="presOf" srcId="{49A3F75A-4F94-4BC2-897B-C9B8688F3D9F}" destId="{8506F0B5-8444-46F0-A76B-F0DB2AEB41A5}" srcOrd="1" destOrd="0" presId="urn:microsoft.com/office/officeart/2005/8/layout/orgChart1"/>
    <dgm:cxn modelId="{B9DAF1EF-8930-47CD-B050-A80D76BDF9DE}" type="presOf" srcId="{AD80D977-27C7-4C84-B23D-84A40A557D03}" destId="{A631F0FF-D1C3-4610-8148-9D47196C4DF1}" srcOrd="0" destOrd="0" presId="urn:microsoft.com/office/officeart/2005/8/layout/orgChart1"/>
    <dgm:cxn modelId="{144B76AA-3321-41B6-8CD4-0C16FD41B4C8}" type="presOf" srcId="{E1575F99-C369-4ABA-BB41-31CE5FCEBCDA}" destId="{04E7DF5A-69AB-4B08-8513-C7D529D14C3A}" srcOrd="0" destOrd="0" presId="urn:microsoft.com/office/officeart/2005/8/layout/orgChart1"/>
    <dgm:cxn modelId="{0C451FDC-F0B1-49B3-A902-94F6C7B30AE9}" srcId="{AD80D977-27C7-4C84-B23D-84A40A557D03}" destId="{58BC8600-3E94-4DF6-B7BA-A4488FD262F1}" srcOrd="0" destOrd="0" parTransId="{2D24A7F6-ABBD-4D29-A85A-DCB636E19017}" sibTransId="{FF6E436A-5F55-47BD-AE07-038A06789DA2}"/>
    <dgm:cxn modelId="{709DB470-22EA-4CE9-A2D6-AB39E2B87377}" type="presParOf" srcId="{90E8A911-5348-4308-894C-E92ED6E61803}" destId="{639FD45A-335B-4E2F-877A-DDAC415CB500}" srcOrd="0" destOrd="0" presId="urn:microsoft.com/office/officeart/2005/8/layout/orgChart1"/>
    <dgm:cxn modelId="{5F364BC7-D809-4D77-A8CC-A73A782003F9}" type="presParOf" srcId="{639FD45A-335B-4E2F-877A-DDAC415CB500}" destId="{6EDA1E24-3D29-4DBB-AA30-261FB90E1044}" srcOrd="0" destOrd="0" presId="urn:microsoft.com/office/officeart/2005/8/layout/orgChart1"/>
    <dgm:cxn modelId="{5DF2B2B0-D99B-4FAC-827A-458D2E61A223}" type="presParOf" srcId="{6EDA1E24-3D29-4DBB-AA30-261FB90E1044}" destId="{22A51E78-E4D0-4EAE-B6B8-8683715D5F8C}" srcOrd="0" destOrd="0" presId="urn:microsoft.com/office/officeart/2005/8/layout/orgChart1"/>
    <dgm:cxn modelId="{8B254B51-1360-4DDF-9AE9-6586B34EA3EF}" type="presParOf" srcId="{6EDA1E24-3D29-4DBB-AA30-261FB90E1044}" destId="{62FDEEF1-DF55-494E-9839-CE91736F0206}" srcOrd="1" destOrd="0" presId="urn:microsoft.com/office/officeart/2005/8/layout/orgChart1"/>
    <dgm:cxn modelId="{8A502763-15DD-4B79-BB1F-76ACE852231F}" type="presParOf" srcId="{639FD45A-335B-4E2F-877A-DDAC415CB500}" destId="{0695DFF2-93BA-45EF-8C8E-A6EFDE073762}" srcOrd="1" destOrd="0" presId="urn:microsoft.com/office/officeart/2005/8/layout/orgChart1"/>
    <dgm:cxn modelId="{44FD145E-22A8-4D28-BC6A-30C7A8F6876E}" type="presParOf" srcId="{0695DFF2-93BA-45EF-8C8E-A6EFDE073762}" destId="{04E7DF5A-69AB-4B08-8513-C7D529D14C3A}" srcOrd="0" destOrd="0" presId="urn:microsoft.com/office/officeart/2005/8/layout/orgChart1"/>
    <dgm:cxn modelId="{3DE339C9-981A-40FC-93D6-F16AB577CC43}" type="presParOf" srcId="{0695DFF2-93BA-45EF-8C8E-A6EFDE073762}" destId="{15570A05-0012-46CD-8191-20B60BC92098}" srcOrd="1" destOrd="0" presId="urn:microsoft.com/office/officeart/2005/8/layout/orgChart1"/>
    <dgm:cxn modelId="{77B6E997-FF54-4896-A015-2CA60C8FD888}" type="presParOf" srcId="{15570A05-0012-46CD-8191-20B60BC92098}" destId="{7945EF27-6B68-40B2-A931-8C80BE3A1CFF}" srcOrd="0" destOrd="0" presId="urn:microsoft.com/office/officeart/2005/8/layout/orgChart1"/>
    <dgm:cxn modelId="{AD988A17-3164-4E3E-BF6D-B3AE67CF7A03}" type="presParOf" srcId="{7945EF27-6B68-40B2-A931-8C80BE3A1CFF}" destId="{A631F0FF-D1C3-4610-8148-9D47196C4DF1}" srcOrd="0" destOrd="0" presId="urn:microsoft.com/office/officeart/2005/8/layout/orgChart1"/>
    <dgm:cxn modelId="{0FB35D76-BEA8-4089-B96F-EFEF890E297F}" type="presParOf" srcId="{7945EF27-6B68-40B2-A931-8C80BE3A1CFF}" destId="{D9F7B965-1295-445B-A920-30CE781933F8}" srcOrd="1" destOrd="0" presId="urn:microsoft.com/office/officeart/2005/8/layout/orgChart1"/>
    <dgm:cxn modelId="{52C67F06-91DA-4851-9754-227B463A74A7}" type="presParOf" srcId="{15570A05-0012-46CD-8191-20B60BC92098}" destId="{ABA21D22-8433-4E66-B2BB-16FD9619A65D}" srcOrd="1" destOrd="0" presId="urn:microsoft.com/office/officeart/2005/8/layout/orgChart1"/>
    <dgm:cxn modelId="{F3A4B776-73D9-4ED0-9006-C6DC87ABAE57}" type="presParOf" srcId="{ABA21D22-8433-4E66-B2BB-16FD9619A65D}" destId="{4A23095D-C723-4123-9519-99F19476778D}" srcOrd="0" destOrd="0" presId="urn:microsoft.com/office/officeart/2005/8/layout/orgChart1"/>
    <dgm:cxn modelId="{837D8F13-B8F9-4AC5-9D52-A6ABD17DDF04}" type="presParOf" srcId="{ABA21D22-8433-4E66-B2BB-16FD9619A65D}" destId="{90C1DF6B-3730-4753-900D-A52033620952}" srcOrd="1" destOrd="0" presId="urn:microsoft.com/office/officeart/2005/8/layout/orgChart1"/>
    <dgm:cxn modelId="{0746B707-C005-4FB2-8A00-98B758240538}" type="presParOf" srcId="{90C1DF6B-3730-4753-900D-A52033620952}" destId="{7C9EEF44-3017-45DA-A1E0-64F0FDEC8F96}" srcOrd="0" destOrd="0" presId="urn:microsoft.com/office/officeart/2005/8/layout/orgChart1"/>
    <dgm:cxn modelId="{A3E09ECD-CFC6-47F4-B2DC-AF7C2FC77A16}" type="presParOf" srcId="{7C9EEF44-3017-45DA-A1E0-64F0FDEC8F96}" destId="{50026390-4F59-41EE-8C00-17DE194AF026}" srcOrd="0" destOrd="0" presId="urn:microsoft.com/office/officeart/2005/8/layout/orgChart1"/>
    <dgm:cxn modelId="{BEF700D2-3D73-4772-B63D-28718640F635}" type="presParOf" srcId="{7C9EEF44-3017-45DA-A1E0-64F0FDEC8F96}" destId="{FBC63086-5EC0-4564-BA05-A3A63C4E9C40}" srcOrd="1" destOrd="0" presId="urn:microsoft.com/office/officeart/2005/8/layout/orgChart1"/>
    <dgm:cxn modelId="{13D470C0-A74A-4D8F-A150-BD1D6305FC35}" type="presParOf" srcId="{90C1DF6B-3730-4753-900D-A52033620952}" destId="{4604000D-92F6-4736-90D4-27FF8962E857}" srcOrd="1" destOrd="0" presId="urn:microsoft.com/office/officeart/2005/8/layout/orgChart1"/>
    <dgm:cxn modelId="{C3648C68-9885-4235-8A11-799AD0F667A3}" type="presParOf" srcId="{90C1DF6B-3730-4753-900D-A52033620952}" destId="{D02032F3-66F3-427A-9B21-626D98B89C7E}" srcOrd="2" destOrd="0" presId="urn:microsoft.com/office/officeart/2005/8/layout/orgChart1"/>
    <dgm:cxn modelId="{B511EED8-7F3E-4563-9A89-DA7BC057D4F2}" type="presParOf" srcId="{ABA21D22-8433-4E66-B2BB-16FD9619A65D}" destId="{6DF453D9-9307-415C-96CC-544F4D406D10}" srcOrd="2" destOrd="0" presId="urn:microsoft.com/office/officeart/2005/8/layout/orgChart1"/>
    <dgm:cxn modelId="{BB7D0569-0756-4DBF-9A5B-42BDB289920E}" type="presParOf" srcId="{ABA21D22-8433-4E66-B2BB-16FD9619A65D}" destId="{E4834148-6F6F-4F03-9373-8D00DC0F6BD0}" srcOrd="3" destOrd="0" presId="urn:microsoft.com/office/officeart/2005/8/layout/orgChart1"/>
    <dgm:cxn modelId="{32A06031-4DAC-49E0-830F-C67A8D7476DD}" type="presParOf" srcId="{E4834148-6F6F-4F03-9373-8D00DC0F6BD0}" destId="{09C90496-3834-439D-8AFF-53155A931055}" srcOrd="0" destOrd="0" presId="urn:microsoft.com/office/officeart/2005/8/layout/orgChart1"/>
    <dgm:cxn modelId="{1561BEBD-A3E6-4A43-8DB0-A02427754C59}" type="presParOf" srcId="{09C90496-3834-439D-8AFF-53155A931055}" destId="{46E5964E-AA21-4918-8284-0496A67C8142}" srcOrd="0" destOrd="0" presId="urn:microsoft.com/office/officeart/2005/8/layout/orgChart1"/>
    <dgm:cxn modelId="{469AD65F-ABE5-4646-80B3-534FD9113E10}" type="presParOf" srcId="{09C90496-3834-439D-8AFF-53155A931055}" destId="{8506F0B5-8444-46F0-A76B-F0DB2AEB41A5}" srcOrd="1" destOrd="0" presId="urn:microsoft.com/office/officeart/2005/8/layout/orgChart1"/>
    <dgm:cxn modelId="{B55AD385-0C0A-464F-807B-AB0C580B2B11}" type="presParOf" srcId="{E4834148-6F6F-4F03-9373-8D00DC0F6BD0}" destId="{50BA373F-4E26-4806-9660-45605D3F383C}" srcOrd="1" destOrd="0" presId="urn:microsoft.com/office/officeart/2005/8/layout/orgChart1"/>
    <dgm:cxn modelId="{59557CF5-086B-46F9-BBFF-CA5659D7E13D}" type="presParOf" srcId="{E4834148-6F6F-4F03-9373-8D00DC0F6BD0}" destId="{F6F78C91-EFBD-45CD-9CA9-BA873D99AE39}" srcOrd="2" destOrd="0" presId="urn:microsoft.com/office/officeart/2005/8/layout/orgChart1"/>
    <dgm:cxn modelId="{6DFDCAE0-2575-4A58-B294-C91660A5D866}" type="presParOf" srcId="{15570A05-0012-46CD-8191-20B60BC92098}" destId="{757DF1F2-A63A-4DB8-BC29-76F7563D3046}" srcOrd="2" destOrd="0" presId="urn:microsoft.com/office/officeart/2005/8/layout/orgChart1"/>
    <dgm:cxn modelId="{F63AD116-66FF-43B4-8E85-380CF8F0B4C5}" type="presParOf" srcId="{0695DFF2-93BA-45EF-8C8E-A6EFDE073762}" destId="{C3B6205F-507C-4312-B5EB-574377F34523}" srcOrd="2" destOrd="0" presId="urn:microsoft.com/office/officeart/2005/8/layout/orgChart1"/>
    <dgm:cxn modelId="{A7B161C1-0D86-4885-A3DB-8DD20D95E7C1}" type="presParOf" srcId="{0695DFF2-93BA-45EF-8C8E-A6EFDE073762}" destId="{9F00A8C1-B499-4E5D-B69E-B51595C83C73}" srcOrd="3" destOrd="0" presId="urn:microsoft.com/office/officeart/2005/8/layout/orgChart1"/>
    <dgm:cxn modelId="{C80BD685-E114-4A3C-8EF4-31054857E326}" type="presParOf" srcId="{9F00A8C1-B499-4E5D-B69E-B51595C83C73}" destId="{10AAD73B-18C4-49CF-ABA0-44615BC47B44}" srcOrd="0" destOrd="0" presId="urn:microsoft.com/office/officeart/2005/8/layout/orgChart1"/>
    <dgm:cxn modelId="{12FEB06E-3402-488A-9FE6-D4873B93CFDD}" type="presParOf" srcId="{10AAD73B-18C4-49CF-ABA0-44615BC47B44}" destId="{BEEF7F60-B98E-46DF-BF29-7D85A8598747}" srcOrd="0" destOrd="0" presId="urn:microsoft.com/office/officeart/2005/8/layout/orgChart1"/>
    <dgm:cxn modelId="{6BB3236B-C71A-45F8-8595-5CD0AB907386}" type="presParOf" srcId="{10AAD73B-18C4-49CF-ABA0-44615BC47B44}" destId="{DDA6B58B-AE7D-4F50-B077-47A20ED5C747}" srcOrd="1" destOrd="0" presId="urn:microsoft.com/office/officeart/2005/8/layout/orgChart1"/>
    <dgm:cxn modelId="{86EF6FFA-F7BF-43A1-9648-D299EE8AFDC9}" type="presParOf" srcId="{9F00A8C1-B499-4E5D-B69E-B51595C83C73}" destId="{7F4C9EEE-477A-4667-A0AA-4CCE3F8EFB97}" srcOrd="1" destOrd="0" presId="urn:microsoft.com/office/officeart/2005/8/layout/orgChart1"/>
    <dgm:cxn modelId="{537674C8-6D91-4535-8C83-19958AE6263D}" type="presParOf" srcId="{9F00A8C1-B499-4E5D-B69E-B51595C83C73}" destId="{BFC58E1C-A41E-4D20-A683-5E3F9765404B}" srcOrd="2" destOrd="0" presId="urn:microsoft.com/office/officeart/2005/8/layout/orgChart1"/>
    <dgm:cxn modelId="{B7D5BF8A-515D-4A99-9955-614C2D9A6082}" type="presParOf" srcId="{0695DFF2-93BA-45EF-8C8E-A6EFDE073762}" destId="{E8B023E7-5B37-4B2A-A700-5BBA7D03985A}" srcOrd="4" destOrd="0" presId="urn:microsoft.com/office/officeart/2005/8/layout/orgChart1"/>
    <dgm:cxn modelId="{C4807819-A2E0-416B-91C5-6C7D2E8B72BB}" type="presParOf" srcId="{0695DFF2-93BA-45EF-8C8E-A6EFDE073762}" destId="{0E0D36E4-C263-4F92-A77B-001B294029F9}" srcOrd="5" destOrd="0" presId="urn:microsoft.com/office/officeart/2005/8/layout/orgChart1"/>
    <dgm:cxn modelId="{9F5144EC-48F1-4F2A-B6AB-E6A29BA68A32}" type="presParOf" srcId="{0E0D36E4-C263-4F92-A77B-001B294029F9}" destId="{8E577198-A718-4A13-AD8B-574A85D7BFCC}" srcOrd="0" destOrd="0" presId="urn:microsoft.com/office/officeart/2005/8/layout/orgChart1"/>
    <dgm:cxn modelId="{02619230-5758-46CB-8F0E-13809D0197FC}" type="presParOf" srcId="{8E577198-A718-4A13-AD8B-574A85D7BFCC}" destId="{9B3EE978-8E76-4CB8-A71B-C46B5AA0EAB9}" srcOrd="0" destOrd="0" presId="urn:microsoft.com/office/officeart/2005/8/layout/orgChart1"/>
    <dgm:cxn modelId="{B2A40052-C94C-4FBA-8D14-60733AA72B7D}" type="presParOf" srcId="{8E577198-A718-4A13-AD8B-574A85D7BFCC}" destId="{518DABDB-2397-4666-A046-626240528F00}" srcOrd="1" destOrd="0" presId="urn:microsoft.com/office/officeart/2005/8/layout/orgChart1"/>
    <dgm:cxn modelId="{B873FC20-0382-4C1F-A438-4E7BA1E88A21}" type="presParOf" srcId="{0E0D36E4-C263-4F92-A77B-001B294029F9}" destId="{C659B08D-CA7A-4B8E-AD07-635EE831DE61}" srcOrd="1" destOrd="0" presId="urn:microsoft.com/office/officeart/2005/8/layout/orgChart1"/>
    <dgm:cxn modelId="{4BA66E54-6415-445D-8293-4B91741FFCFE}" type="presParOf" srcId="{0E0D36E4-C263-4F92-A77B-001B294029F9}" destId="{13D44920-B2F0-4BB2-A479-36DBF1365B4D}" srcOrd="2" destOrd="0" presId="urn:microsoft.com/office/officeart/2005/8/layout/orgChart1"/>
    <dgm:cxn modelId="{1F51165E-5A63-4673-84B9-ABD0D6CB88CC}" type="presParOf" srcId="{0695DFF2-93BA-45EF-8C8E-A6EFDE073762}" destId="{828B142C-28E3-4D78-A545-86E4110468DB}" srcOrd="6" destOrd="0" presId="urn:microsoft.com/office/officeart/2005/8/layout/orgChart1"/>
    <dgm:cxn modelId="{1A3D64AF-686E-4A91-9566-D986C2590E8F}" type="presParOf" srcId="{0695DFF2-93BA-45EF-8C8E-A6EFDE073762}" destId="{AD107E8B-08F2-4B4E-9DBE-C3B56C9C444C}" srcOrd="7" destOrd="0" presId="urn:microsoft.com/office/officeart/2005/8/layout/orgChart1"/>
    <dgm:cxn modelId="{F6FEDABC-2EDE-4B64-9338-FB3C4031B694}" type="presParOf" srcId="{AD107E8B-08F2-4B4E-9DBE-C3B56C9C444C}" destId="{F2F52361-63D9-4182-B59A-BDD17B3C36FA}" srcOrd="0" destOrd="0" presId="urn:microsoft.com/office/officeart/2005/8/layout/orgChart1"/>
    <dgm:cxn modelId="{1B9EC25A-4B5E-4C5A-8375-98F216565350}" type="presParOf" srcId="{F2F52361-63D9-4182-B59A-BDD17B3C36FA}" destId="{EA6A0493-26A6-4EAF-AF1C-4B39CCB08A18}" srcOrd="0" destOrd="0" presId="urn:microsoft.com/office/officeart/2005/8/layout/orgChart1"/>
    <dgm:cxn modelId="{7F05A905-6551-4420-B9E0-991A1274B9C5}" type="presParOf" srcId="{F2F52361-63D9-4182-B59A-BDD17B3C36FA}" destId="{57DA4E5A-75A9-43DE-980D-51B532044CBF}" srcOrd="1" destOrd="0" presId="urn:microsoft.com/office/officeart/2005/8/layout/orgChart1"/>
    <dgm:cxn modelId="{0C949C69-1503-4FC0-B515-AC4F9BE7DF0E}" type="presParOf" srcId="{AD107E8B-08F2-4B4E-9DBE-C3B56C9C444C}" destId="{3106C513-0FA3-47D6-9F7F-B49071B322DF}" srcOrd="1" destOrd="0" presId="urn:microsoft.com/office/officeart/2005/8/layout/orgChart1"/>
    <dgm:cxn modelId="{3AA25BC7-7511-4517-989F-DCC414F160F3}" type="presParOf" srcId="{AD107E8B-08F2-4B4E-9DBE-C3B56C9C444C}" destId="{B871C196-1662-4316-8FC5-E1245C8F769F}" srcOrd="2" destOrd="0" presId="urn:microsoft.com/office/officeart/2005/8/layout/orgChart1"/>
    <dgm:cxn modelId="{4AE61F21-F79B-432C-AB40-0C7C8C43CDE6}" type="presParOf" srcId="{639FD45A-335B-4E2F-877A-DDAC415CB500}" destId="{7C025FA7-1CE0-4450-9C7C-222E52117C4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2CC77-40EE-0740-827E-E7457E585BCC}" type="datetimeFigureOut">
              <a:rPr lang="x-none" smtClean="0"/>
              <a:t>8/14/2021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DA9AB3-5349-A549-B0F7-033426786B1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66919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r" defTabSz="914400" rtl="1" eaLnBrk="1" latinLnBrk="0" hangingPunct="1"/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DA9AB3-5349-A549-B0F7-033426786B13}" type="slidenum">
              <a:rPr lang="x-none" smtClean="0"/>
              <a:t>8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43072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28E90E2-BFA5-7A45-B43E-E16442E961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01947A2-E3CB-0248-A768-3FC05D1E20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F5B50BA-DC6A-A84E-9951-6D9C9443C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4100F-6BD3-D142-840B-5DD742254B8A}" type="datetimeFigureOut">
              <a:rPr lang="x-none" smtClean="0"/>
              <a:t>8/14/2021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7F49E94-3D0A-7644-8537-25AE6F63B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0C8E7E0-3EFB-3C40-AE9B-64445B1CD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25BED-1D18-4746-8BE9-41968F2D83E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81401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50063B-5F61-7F4D-88B9-1A7643F0F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AF80CE5-C24C-FC47-8055-4C2D1D9548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5B70809-1BD5-2744-AA80-40E5A31ED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4100F-6BD3-D142-840B-5DD742254B8A}" type="datetimeFigureOut">
              <a:rPr lang="x-none" smtClean="0"/>
              <a:t>8/14/2021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5DA967C-E033-7543-934A-8C0DDE96D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CC468E2-A661-E84F-A9FD-E51574E42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25BED-1D18-4746-8BE9-41968F2D83E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403320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503F0142-495C-7947-9E8F-EEBD0CCE04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21AD438-5700-F440-8808-7E8975E2A9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0399EBD-10D9-EF47-A2AE-3D4A02B63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4100F-6BD3-D142-840B-5DD742254B8A}" type="datetimeFigureOut">
              <a:rPr lang="x-none" smtClean="0"/>
              <a:t>8/14/2021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EE72B86-7847-9D47-9822-5D5A45454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988975A-D4FE-C842-8D7D-64DEF52A2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25BED-1D18-4746-8BE9-41968F2D83E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85330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5C113A-A697-6846-BF86-FB9A0F65A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AC71128-F237-E94B-BCCB-67BE9A5F98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9AC9EFC-87E0-754A-87A6-DA5E0462F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4100F-6BD3-D142-840B-5DD742254B8A}" type="datetimeFigureOut">
              <a:rPr lang="x-none" smtClean="0"/>
              <a:t>8/14/2021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21C6952-2298-F54B-B93C-3E0546A35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2E9241A-35F2-6146-8CF2-6B3D85305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25BED-1D18-4746-8BE9-41968F2D83E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40955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41CAA8-3D99-9A4A-B20D-CECAA7D31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9637F8C-8BAC-4347-9BB8-27E196C1DA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9FA629E-9BE8-0E48-A605-8AC814AAA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4100F-6BD3-D142-840B-5DD742254B8A}" type="datetimeFigureOut">
              <a:rPr lang="x-none" smtClean="0"/>
              <a:t>8/14/2021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34AD094-9708-CC4E-97BB-9E70EC615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A316D7A-B4F1-0E4E-AF08-980D6C3DE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25BED-1D18-4746-8BE9-41968F2D83E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55340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DDE974C-32FB-BB48-9A22-A11485E87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492E03A-27CA-0442-B485-2BA24FDC04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8BCCBF2-B525-BE40-8E47-D6F5C2029B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871FD6F-6B77-1F48-9417-350090E61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4100F-6BD3-D142-840B-5DD742254B8A}" type="datetimeFigureOut">
              <a:rPr lang="x-none" smtClean="0"/>
              <a:t>8/14/2021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576C66C-1E02-984A-98E2-020295614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29CB927-DE57-C04A-884E-A70D4A74C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25BED-1D18-4746-8BE9-41968F2D83E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79003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59EF7D-2CB4-1C4A-9E65-1573C1FFA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4BAE4F4-3997-3141-9183-2E2FFFB7C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9824ADB-1B03-6C41-9B61-2D3AF087D3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00E7F82-DA29-CF41-BB75-AB8FDADD16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9B98479-0AB3-7745-883E-AB6F97AEC0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6D7D09F-1D18-9146-83BD-6C290C9A0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4100F-6BD3-D142-840B-5DD742254B8A}" type="datetimeFigureOut">
              <a:rPr lang="x-none" smtClean="0"/>
              <a:t>8/14/2021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A6FD6D9D-ACC9-564E-B51C-0E01A670F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E9D27E84-4C10-9F41-A341-50C72E417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25BED-1D18-4746-8BE9-41968F2D83E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17124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B47F2C-B3EF-9643-A5FB-808240F94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DDD3839-9DB9-ED48-9B04-02EA2DE80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4100F-6BD3-D142-840B-5DD742254B8A}" type="datetimeFigureOut">
              <a:rPr lang="x-none" smtClean="0"/>
              <a:t>8/14/2021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891D568-B4F8-5646-B848-29D979DBF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67E312F-4997-8744-9CF2-72E39DD39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25BED-1D18-4746-8BE9-41968F2D83E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04285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B42C589-1469-A845-A376-61F2E4B07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4100F-6BD3-D142-840B-5DD742254B8A}" type="datetimeFigureOut">
              <a:rPr lang="x-none" smtClean="0"/>
              <a:t>8/14/2021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8B42563-7566-0444-9B74-9C9B5BDD3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C68E382-8E95-D744-A355-C43B1A564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25BED-1D18-4746-8BE9-41968F2D83E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46960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9A3BF8F-4BB0-5E42-8732-3EAF896EB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A8415C7-48FA-504B-AB85-60C7BB40F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2188909-D555-0446-9482-48DB33ADFE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D9763BF-F562-144E-8DF7-F0637E6F1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4100F-6BD3-D142-840B-5DD742254B8A}" type="datetimeFigureOut">
              <a:rPr lang="x-none" smtClean="0"/>
              <a:t>8/14/2021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D573F72-EC51-9240-B531-9B0AB9D14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A03710A-2FD4-1642-8048-BFA72AEAD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25BED-1D18-4746-8BE9-41968F2D83E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75353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4B917A-6DD5-0E4D-B179-6EA8DC993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47CC793-C9E6-EE41-A65B-3F5826AB43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6ADD8ED-835B-DC43-BB5E-9FCF35C9F0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813D4AC-EBF0-A64E-93FE-9E58ABF4B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4100F-6BD3-D142-840B-5DD742254B8A}" type="datetimeFigureOut">
              <a:rPr lang="x-none" smtClean="0"/>
              <a:t>8/14/2021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BB0F5DD-77D8-7247-91C0-415AFEF3D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AFB9C9E-4AD1-7243-B7FC-C24174B98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25BED-1D18-4746-8BE9-41968F2D83E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42251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C4107F10-9049-CA47-B84D-4981DEFCD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E7C057C-AAA2-C24D-993C-15598EA07C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E7A9AF4-989C-FE48-A39A-600AFCD4C6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4100F-6BD3-D142-840B-5DD742254B8A}" type="datetimeFigureOut">
              <a:rPr lang="x-none" smtClean="0"/>
              <a:t>8/14/2021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FF605BA-FA36-904F-B58F-E4CA3E0CE9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F5330CB-7F4A-0242-8A54-A2798DA799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F25BED-1D18-4746-8BE9-41968F2D83E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231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F9EF6A-1C2A-2F47-99BB-F13B6E7D7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ar-SA" b="1" dirty="0">
                <a:solidFill>
                  <a:schemeClr val="bg1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الطاقة الحركية </a:t>
            </a:r>
            <a:endParaRPr lang="x-none" b="1" dirty="0">
              <a:solidFill>
                <a:schemeClr val="bg1"/>
              </a:solidFill>
              <a:latin typeface="JF Flat" panose="02000500000000000000" pitchFamily="2" charset="-78"/>
              <a:cs typeface="JF Flat" panose="02000500000000000000" pitchFamily="2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4B66A65-2718-6B43-A58E-982AF82D8D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30367"/>
            <a:ext cx="2959100" cy="113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432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0E8527-3AC6-5448-85FD-3DA1C0BE3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 rtl="1"/>
            <a:r>
              <a:rPr lang="ar-SA" sz="3200" dirty="0">
                <a:solidFill>
                  <a:srgbClr val="965077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تتحرك كرة كتلتها 2 كغم على سطح افقي املس، بسرعة ثابته مقدارها 9م</a:t>
            </a:r>
            <a:r>
              <a:rPr lang="en-US" sz="3200" dirty="0">
                <a:solidFill>
                  <a:srgbClr val="965077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/</a:t>
            </a:r>
            <a:r>
              <a:rPr lang="ar-SA" sz="3200" dirty="0" err="1">
                <a:solidFill>
                  <a:srgbClr val="965077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ث</a:t>
            </a:r>
            <a:r>
              <a:rPr lang="ar-SA" sz="3200" dirty="0">
                <a:solidFill>
                  <a:srgbClr val="965077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 ما مقدار طاقتها الحركية </a:t>
            </a:r>
            <a:endParaRPr lang="x-none" sz="3200" dirty="0">
              <a:solidFill>
                <a:srgbClr val="965077"/>
              </a:solidFill>
              <a:latin typeface="JF Flat" panose="02000500000000000000" pitchFamily="2" charset="-78"/>
              <a:cs typeface="JF Flat" panose="020005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BC8206B7-B26C-F544-87E3-308EFBD4888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r" rtl="1"/>
                <a:r>
                  <a:rPr lang="ar-SA" b="1" dirty="0">
                    <a:latin typeface="JF Flat" panose="02000500000000000000" pitchFamily="2" charset="-78"/>
                    <a:cs typeface="JF Flat" panose="02000500000000000000" pitchFamily="2" charset="-78"/>
                  </a:rPr>
                  <a:t>الكتلة = </a:t>
                </a:r>
                <a:r>
                  <a:rPr lang="ar-SA" b="1" dirty="0">
                    <a:solidFill>
                      <a:srgbClr val="965077"/>
                    </a:solidFill>
                    <a:latin typeface="JF Flat" panose="02000500000000000000" pitchFamily="2" charset="-78"/>
                    <a:cs typeface="JF Flat" panose="02000500000000000000" pitchFamily="2" charset="-78"/>
                  </a:rPr>
                  <a:t>2كغم </a:t>
                </a:r>
                <a:endParaRPr lang="x-none" dirty="0">
                  <a:solidFill>
                    <a:srgbClr val="965077"/>
                  </a:solidFill>
                  <a:latin typeface="JF Flat" panose="02000500000000000000" pitchFamily="2" charset="-78"/>
                  <a:cs typeface="JF Flat" panose="02000500000000000000" pitchFamily="2" charset="-78"/>
                </a:endParaRPr>
              </a:p>
              <a:p>
                <a:pPr algn="r" rtl="1"/>
                <a:r>
                  <a:rPr lang="ar-SA" b="1" dirty="0">
                    <a:latin typeface="JF Flat" panose="02000500000000000000" pitchFamily="2" charset="-78"/>
                    <a:cs typeface="JF Flat" panose="02000500000000000000" pitchFamily="2" charset="-78"/>
                  </a:rPr>
                  <a:t>السرعة = </a:t>
                </a:r>
                <a:r>
                  <a:rPr lang="ar-SA" b="1" dirty="0">
                    <a:solidFill>
                      <a:srgbClr val="965077"/>
                    </a:solidFill>
                    <a:latin typeface="JF Flat" panose="02000500000000000000" pitchFamily="2" charset="-78"/>
                    <a:cs typeface="JF Flat" panose="02000500000000000000" pitchFamily="2" charset="-78"/>
                  </a:rPr>
                  <a:t>9 </a:t>
                </a:r>
                <a:r>
                  <a:rPr lang="ar-SA" b="1" dirty="0" err="1">
                    <a:solidFill>
                      <a:srgbClr val="965077"/>
                    </a:solidFill>
                    <a:latin typeface="JF Flat" panose="02000500000000000000" pitchFamily="2" charset="-78"/>
                    <a:cs typeface="JF Flat" panose="02000500000000000000" pitchFamily="2" charset="-78"/>
                  </a:rPr>
                  <a:t>م</a:t>
                </a:r>
                <a:r>
                  <a:rPr lang="en-US" b="1" dirty="0">
                    <a:solidFill>
                      <a:srgbClr val="965077"/>
                    </a:solidFill>
                    <a:latin typeface="JF Flat" panose="02000500000000000000" pitchFamily="2" charset="-78"/>
                    <a:cs typeface="JF Flat" panose="02000500000000000000" pitchFamily="2" charset="-78"/>
                  </a:rPr>
                  <a:t>/</a:t>
                </a:r>
                <a:r>
                  <a:rPr lang="ar-SA" b="1" dirty="0" err="1">
                    <a:solidFill>
                      <a:srgbClr val="965077"/>
                    </a:solidFill>
                    <a:latin typeface="JF Flat" panose="02000500000000000000" pitchFamily="2" charset="-78"/>
                    <a:cs typeface="JF Flat" panose="02000500000000000000" pitchFamily="2" charset="-78"/>
                  </a:rPr>
                  <a:t>ث</a:t>
                </a:r>
                <a:endParaRPr lang="x-none" dirty="0">
                  <a:solidFill>
                    <a:srgbClr val="965077"/>
                  </a:solidFill>
                  <a:latin typeface="JF Flat" panose="02000500000000000000" pitchFamily="2" charset="-78"/>
                  <a:cs typeface="JF Flat" panose="02000500000000000000" pitchFamily="2" charset="-78"/>
                </a:endParaRPr>
              </a:p>
              <a:p>
                <a:pPr algn="r" rtl="1"/>
                <a:r>
                  <a:rPr lang="ar-SA" b="1" dirty="0">
                    <a:latin typeface="JF Flat" panose="02000500000000000000" pitchFamily="2" charset="-78"/>
                    <a:cs typeface="JF Flat" panose="02000500000000000000" pitchFamily="2" charset="-78"/>
                  </a:rPr>
                  <a:t>الطاقة الحركية =</a:t>
                </a:r>
                <a:r>
                  <a:rPr lang="ar-SA" b="1" dirty="0">
                    <a:solidFill>
                      <a:srgbClr val="965077"/>
                    </a:solidFill>
                    <a:latin typeface="JF Flat" panose="02000500000000000000" pitchFamily="2" charset="-78"/>
                    <a:cs typeface="JF Flat" panose="02000500000000000000" pitchFamily="2" charset="-7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x-none" b="1" i="1">
                            <a:solidFill>
                              <a:srgbClr val="965077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rgbClr val="965077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>
                            <a:solidFill>
                              <a:srgbClr val="965077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ar-SA" b="1" dirty="0">
                    <a:solidFill>
                      <a:srgbClr val="965077"/>
                    </a:solidFill>
                    <a:latin typeface="JF Flat" panose="02000500000000000000" pitchFamily="2" charset="-78"/>
                    <a:cs typeface="JF Flat" panose="02000500000000000000" pitchFamily="2" charset="-78"/>
                  </a:rPr>
                  <a:t>الكتلة *السرعة </a:t>
                </a:r>
                <a:r>
                  <a:rPr lang="ar-SA" b="1" baseline="30000" dirty="0">
                    <a:solidFill>
                      <a:srgbClr val="965077"/>
                    </a:solidFill>
                    <a:latin typeface="JF Flat" panose="02000500000000000000" pitchFamily="2" charset="-78"/>
                    <a:cs typeface="JF Flat" panose="02000500000000000000" pitchFamily="2" charset="-78"/>
                  </a:rPr>
                  <a:t>2</a:t>
                </a:r>
                <a:endParaRPr lang="x-none" dirty="0">
                  <a:solidFill>
                    <a:srgbClr val="965077"/>
                  </a:solidFill>
                  <a:latin typeface="JF Flat" panose="02000500000000000000" pitchFamily="2" charset="-78"/>
                  <a:cs typeface="JF Flat" panose="02000500000000000000" pitchFamily="2" charset="-78"/>
                </a:endParaRPr>
              </a:p>
              <a:p>
                <a:pPr algn="r" rtl="1"/>
                <a:r>
                  <a:rPr lang="ar-SA" b="1" dirty="0">
                    <a:latin typeface="JF Flat" panose="02000500000000000000" pitchFamily="2" charset="-78"/>
                    <a:cs typeface="JF Flat" panose="02000500000000000000" pitchFamily="2" charset="-78"/>
                  </a:rPr>
                  <a:t>الطاقة الحركية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x-none" b="1" i="1" smtClean="0">
                            <a:solidFill>
                              <a:srgbClr val="965077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rgbClr val="965077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>
                            <a:solidFill>
                              <a:srgbClr val="965077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b="1" i="1">
                        <a:solidFill>
                          <a:srgbClr val="965077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ar-SA" b="1" dirty="0">
                    <a:solidFill>
                      <a:srgbClr val="965077"/>
                    </a:solidFill>
                    <a:latin typeface="JF Flat" panose="02000500000000000000" pitchFamily="2" charset="-78"/>
                    <a:cs typeface="JF Flat" panose="02000500000000000000" pitchFamily="2" charset="-78"/>
                  </a:rPr>
                  <a:t>*2*(9)</a:t>
                </a:r>
                <a:r>
                  <a:rPr lang="ar-SA" b="1" baseline="30000" dirty="0">
                    <a:solidFill>
                      <a:srgbClr val="965077"/>
                    </a:solidFill>
                    <a:latin typeface="JF Flat" panose="02000500000000000000" pitchFamily="2" charset="-78"/>
                    <a:cs typeface="JF Flat" panose="02000500000000000000" pitchFamily="2" charset="-78"/>
                  </a:rPr>
                  <a:t>2</a:t>
                </a:r>
                <a:endParaRPr lang="ar-SA" b="1" baseline="30000" dirty="0">
                  <a:latin typeface="JF Flat" panose="02000500000000000000" pitchFamily="2" charset="-78"/>
                  <a:cs typeface="JF Flat" panose="02000500000000000000" pitchFamily="2" charset="-78"/>
                </a:endParaRPr>
              </a:p>
              <a:p>
                <a:pPr algn="r" rtl="1"/>
                <a:r>
                  <a:rPr lang="ar-SA" b="1" dirty="0">
                    <a:latin typeface="JF Flat" panose="02000500000000000000" pitchFamily="2" charset="-78"/>
                    <a:cs typeface="JF Flat" panose="02000500000000000000" pitchFamily="2" charset="-78"/>
                  </a:rPr>
                  <a:t>الطاقة الحركية = </a:t>
                </a:r>
                <a:r>
                  <a:rPr lang="ar-SA" b="1" dirty="0">
                    <a:solidFill>
                      <a:srgbClr val="965077"/>
                    </a:solidFill>
                    <a:latin typeface="JF Flat" panose="02000500000000000000" pitchFamily="2" charset="-78"/>
                    <a:cs typeface="JF Flat" panose="02000500000000000000" pitchFamily="2" charset="-78"/>
                  </a:rPr>
                  <a:t>81 جول </a:t>
                </a:r>
                <a:r>
                  <a:rPr lang="ar-SA" b="1" dirty="0">
                    <a:latin typeface="JF Flat" panose="02000500000000000000" pitchFamily="2" charset="-78"/>
                    <a:cs typeface="JF Flat" panose="02000500000000000000" pitchFamily="2" charset="-78"/>
                  </a:rPr>
                  <a:t>. </a:t>
                </a:r>
                <a:endParaRPr lang="x-none" dirty="0">
                  <a:latin typeface="JF Flat" panose="02000500000000000000" pitchFamily="2" charset="-78"/>
                  <a:cs typeface="JF Flat" panose="02000500000000000000" pitchFamily="2" charset="-78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C8206B7-B26C-F544-87E3-308EFBD4888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2326" r="-844"/>
                </a:stretch>
              </a:blipFill>
            </p:spPr>
            <p:txBody>
              <a:bodyPr/>
              <a:lstStyle/>
              <a:p>
                <a:r>
                  <a:rPr lang="en-P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936C231-8D47-9A46-93B9-251754E20A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12600" y="1593850"/>
            <a:ext cx="279400" cy="367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403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A096DF-966D-7945-8437-3A6C72FA2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b="1" dirty="0">
                <a:solidFill>
                  <a:srgbClr val="965077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لنلخص ما تعلمناه :</a:t>
            </a:r>
            <a:endParaRPr lang="x-none" dirty="0">
              <a:solidFill>
                <a:srgbClr val="965077"/>
              </a:solidFill>
              <a:latin typeface="JF Flat" panose="02000500000000000000" pitchFamily="2" charset="-78"/>
              <a:cs typeface="JF Flat" panose="02000500000000000000" pitchFamily="2" charset="-78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xmlns="" id="{27297054-8C48-8D41-A6AB-FF30ADE3B7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24710964"/>
              </p:ext>
            </p:extLst>
          </p:nvPr>
        </p:nvGraphicFramePr>
        <p:xfrm>
          <a:off x="838200" y="1690688"/>
          <a:ext cx="10515600" cy="48021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0F905A1-B116-5144-BCBD-091EE6DC78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200000">
            <a:off x="5956300" y="-1688076"/>
            <a:ext cx="279400" cy="367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509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4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F2E5367E-A739-124D-BBCF-4C0F18929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471" y="4851400"/>
            <a:ext cx="11680723" cy="1325563"/>
          </a:xfrm>
        </p:spPr>
        <p:txBody>
          <a:bodyPr>
            <a:normAutofit/>
          </a:bodyPr>
          <a:lstStyle/>
          <a:p>
            <a:pPr algn="ctr" rtl="1"/>
            <a:r>
              <a:rPr lang="ar-SA" sz="3100" dirty="0">
                <a:solidFill>
                  <a:srgbClr val="965077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تمتلك السيارة طاقة حركة</a:t>
            </a:r>
            <a:r>
              <a:rPr lang="x-none" sz="3100" dirty="0">
                <a:solidFill>
                  <a:srgbClr val="965077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/>
            </a:r>
            <a:br>
              <a:rPr lang="x-none" sz="3100" dirty="0">
                <a:solidFill>
                  <a:srgbClr val="965077"/>
                </a:solidFill>
                <a:latin typeface="JF Flat" panose="02000500000000000000" pitchFamily="2" charset="-78"/>
                <a:cs typeface="JF Flat" panose="02000500000000000000" pitchFamily="2" charset="-78"/>
              </a:rPr>
            </a:br>
            <a:r>
              <a:rPr lang="ar-SA" sz="3100" dirty="0">
                <a:solidFill>
                  <a:srgbClr val="965077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والتي عرفناها على أنها الطاقة التي يمتلكها الجسم بسبب حركته.</a:t>
            </a:r>
            <a:endParaRPr lang="x-none" sz="3100" dirty="0">
              <a:solidFill>
                <a:srgbClr val="965077"/>
              </a:solidFill>
              <a:latin typeface="JF Flat" panose="02000500000000000000" pitchFamily="2" charset="-78"/>
              <a:cs typeface="JF Flat" panose="02000500000000000000" pitchFamily="2" charset="-78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77899744-2235-2E42-98F9-C3DDC6BA75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56000" y="651669"/>
            <a:ext cx="5080000" cy="3810000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F69E6DE-0B5C-6B43-9B3D-84D226BC52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12600" y="1593850"/>
            <a:ext cx="279400" cy="367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532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62C35A-B922-6B45-928C-5D75068F7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dirty="0">
                <a:solidFill>
                  <a:srgbClr val="965077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تظهر طاقة الحركة كثيرا في حياتنا</a:t>
            </a:r>
            <a:endParaRPr lang="x-none" dirty="0">
              <a:solidFill>
                <a:srgbClr val="965077"/>
              </a:solidFill>
              <a:latin typeface="JF Flat" panose="02000500000000000000" pitchFamily="2" charset="-78"/>
              <a:cs typeface="JF Flat" panose="02000500000000000000" pitchFamily="2" charset="-78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14AC0FBD-3D97-6F46-8103-C6156FE249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6657" y="4424847"/>
            <a:ext cx="3175000" cy="17018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FBF2C34-404A-304D-97CD-A342FE85C0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0344" y="1696946"/>
            <a:ext cx="3333575" cy="19304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E7AC94D-0CFD-8B4B-B99C-43A969490A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4898" y="1690688"/>
            <a:ext cx="3138775" cy="1930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4DB93082-4389-2F43-9FB7-D5843E70BF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0344" y="4215586"/>
            <a:ext cx="3331207" cy="19110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646B052-19FE-684B-83FC-27D4343732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912600" y="1593850"/>
            <a:ext cx="279400" cy="367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721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CCA515B9-0D75-2F42-825D-27BF8C53F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645" y="4996121"/>
            <a:ext cx="11798709" cy="1325563"/>
          </a:xfrm>
        </p:spPr>
        <p:txBody>
          <a:bodyPr>
            <a:normAutofit/>
          </a:bodyPr>
          <a:lstStyle/>
          <a:p>
            <a:pPr algn="ctr" rtl="1"/>
            <a:r>
              <a:rPr lang="ar-SA" sz="2800" dirty="0">
                <a:solidFill>
                  <a:srgbClr val="965077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ان السيارة والشاحنة تسيران على الشارع لنفرض أنهما تتحركان بنفس السرعة</a:t>
            </a:r>
            <a:r>
              <a:rPr lang="x-none" sz="2800" dirty="0">
                <a:solidFill>
                  <a:srgbClr val="965077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/>
            </a:r>
            <a:br>
              <a:rPr lang="x-none" sz="2800" dirty="0">
                <a:solidFill>
                  <a:srgbClr val="965077"/>
                </a:solidFill>
                <a:latin typeface="JF Flat" panose="02000500000000000000" pitchFamily="2" charset="-78"/>
                <a:cs typeface="JF Flat" panose="02000500000000000000" pitchFamily="2" charset="-78"/>
              </a:rPr>
            </a:br>
            <a:r>
              <a:rPr lang="ar-SA" sz="2800" dirty="0">
                <a:solidFill>
                  <a:srgbClr val="965077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فهل يمتلكان نفس طاقة الحركة؟ </a:t>
            </a:r>
            <a:endParaRPr lang="x-none" sz="2800" dirty="0">
              <a:solidFill>
                <a:srgbClr val="965077"/>
              </a:solidFill>
              <a:latin typeface="JF Flat" panose="02000500000000000000" pitchFamily="2" charset="-78"/>
              <a:cs typeface="JF Flat" panose="02000500000000000000" pitchFamily="2" charset="-78"/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xmlns="" id="{AB44F6FA-CBD6-F64E-8AA2-E1204AE6FC1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99078" y="1246712"/>
            <a:ext cx="4423304" cy="3317478"/>
          </a:xfr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xmlns="" id="{6402D5E7-C22C-6442-87EC-BE9108F7D16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705839" y="1246712"/>
            <a:ext cx="4423304" cy="3317478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087BB74-9530-F545-AF2C-F73099D740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12600" y="1593850"/>
            <a:ext cx="279400" cy="367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009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A5DDA88-E2ED-4244-A122-7413E9C74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56079"/>
            <a:ext cx="10515600" cy="1325563"/>
          </a:xfrm>
        </p:spPr>
        <p:txBody>
          <a:bodyPr/>
          <a:lstStyle/>
          <a:p>
            <a:pPr algn="ctr" rtl="1"/>
            <a:r>
              <a:rPr lang="ar-SA" dirty="0">
                <a:solidFill>
                  <a:srgbClr val="965077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لنفكر قليلا</a:t>
            </a:r>
            <a:r>
              <a:rPr lang="x-none" dirty="0">
                <a:solidFill>
                  <a:srgbClr val="965077"/>
                </a:solidFill>
                <a:effectLst/>
                <a:latin typeface="JF Flat" panose="02000500000000000000" pitchFamily="2" charset="-78"/>
                <a:cs typeface="JF Flat" panose="02000500000000000000" pitchFamily="2" charset="-78"/>
              </a:rPr>
              <a:t> </a:t>
            </a:r>
            <a:endParaRPr lang="x-none" dirty="0">
              <a:solidFill>
                <a:srgbClr val="965077"/>
              </a:solidFill>
              <a:latin typeface="JF Flat" panose="02000500000000000000" pitchFamily="2" charset="-78"/>
              <a:cs typeface="JF Flat" panose="02000500000000000000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2A529F4-B695-D346-9DAE-4295618279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337780"/>
            <a:ext cx="10515600" cy="4351338"/>
          </a:xfrm>
        </p:spPr>
        <p:txBody>
          <a:bodyPr/>
          <a:lstStyle/>
          <a:p>
            <a:pPr algn="r" rtl="1"/>
            <a:r>
              <a:rPr lang="ar-SA" dirty="0">
                <a:solidFill>
                  <a:srgbClr val="965077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افترضنا انهما تتحركان بنفس السرعة ولكنهما بالرغم من ذلك فهما مختلفان بالكتلة.</a:t>
            </a:r>
            <a:endParaRPr lang="x-none" dirty="0">
              <a:solidFill>
                <a:srgbClr val="965077"/>
              </a:solidFill>
              <a:latin typeface="JF Flat" panose="02000500000000000000" pitchFamily="2" charset="-78"/>
              <a:cs typeface="JF Flat" panose="02000500000000000000" pitchFamily="2" charset="-78"/>
            </a:endParaRPr>
          </a:p>
          <a:p>
            <a:pPr algn="r" rtl="1"/>
            <a:r>
              <a:rPr lang="ar-SA" dirty="0">
                <a:solidFill>
                  <a:srgbClr val="965077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هل لذلك تأثر على طاقة الحركة للجسم؟</a:t>
            </a:r>
            <a:endParaRPr lang="x-none" dirty="0">
              <a:solidFill>
                <a:srgbClr val="965077"/>
              </a:solidFill>
              <a:latin typeface="JF Flat" panose="02000500000000000000" pitchFamily="2" charset="-78"/>
              <a:cs typeface="JF Flat" panose="02000500000000000000" pitchFamily="2" charset="-78"/>
            </a:endParaRPr>
          </a:p>
          <a:p>
            <a:pPr marL="0" indent="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None/>
            </a:pPr>
            <a:endParaRPr lang="x-none" dirty="0">
              <a:solidFill>
                <a:srgbClr val="965077"/>
              </a:solidFill>
              <a:latin typeface="JF Flat" panose="02000500000000000000" pitchFamily="2" charset="-78"/>
              <a:cs typeface="JF Flat" panose="02000500000000000000" pitchFamily="2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FD43EF8-0AFA-3545-A383-AB59AE1D1B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2600" y="1593850"/>
            <a:ext cx="279400" cy="36703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545A2DC-56FF-7B45-B196-9FD5860ECE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6373" y="297517"/>
            <a:ext cx="1907442" cy="1917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612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6E203D1-EEBC-4943-93AA-1F2A6C5E3C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dirty="0">
                <a:solidFill>
                  <a:srgbClr val="965077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تتأثر طاقة الحركة بالكتلة فكلما زادت كتلة جسم ما كانت طاقة حركته أكبر (علاقة طردية). </a:t>
            </a:r>
            <a:endParaRPr lang="x-none" dirty="0">
              <a:solidFill>
                <a:srgbClr val="965077"/>
              </a:solidFill>
              <a:latin typeface="JF Flat" panose="02000500000000000000" pitchFamily="2" charset="-78"/>
              <a:cs typeface="JF Flat" panose="02000500000000000000" pitchFamily="2" charset="-78"/>
            </a:endParaRPr>
          </a:p>
          <a:p>
            <a:pPr marL="0" indent="0" algn="r" rtl="1">
              <a:buNone/>
            </a:pPr>
            <a:endParaRPr lang="ar-SA" dirty="0">
              <a:solidFill>
                <a:srgbClr val="965077"/>
              </a:solidFill>
              <a:latin typeface="JF Flat" panose="02000500000000000000" pitchFamily="2" charset="-78"/>
              <a:cs typeface="JF Flat" panose="02000500000000000000" pitchFamily="2" charset="-78"/>
            </a:endParaRPr>
          </a:p>
          <a:p>
            <a:pPr marL="0" indent="0" algn="r" rtl="1">
              <a:buNone/>
            </a:pPr>
            <a:endParaRPr lang="x-none" dirty="0">
              <a:solidFill>
                <a:srgbClr val="965077"/>
              </a:solidFill>
              <a:latin typeface="JF Flat" panose="02000500000000000000" pitchFamily="2" charset="-78"/>
              <a:cs typeface="JF Flat" panose="02000500000000000000" pitchFamily="2" charset="-78"/>
            </a:endParaRPr>
          </a:p>
          <a:p>
            <a:pPr algn="r" rtl="1"/>
            <a:r>
              <a:rPr lang="ar-SA" dirty="0">
                <a:solidFill>
                  <a:srgbClr val="965077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كذلك فإن طاقة الحركة لجسم ما تتناسب طردياً مع سرعته. فكلما زادت سرعة جسم ما زادت طاقته الحركة التي يمتلكها (علاقة طردية). </a:t>
            </a:r>
            <a:endParaRPr lang="x-none" dirty="0">
              <a:solidFill>
                <a:srgbClr val="965077"/>
              </a:solidFill>
              <a:latin typeface="JF Flat" panose="02000500000000000000" pitchFamily="2" charset="-78"/>
              <a:cs typeface="JF Flat" panose="02000500000000000000" pitchFamily="2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27049FD-3A4E-6F4E-847D-9BAE3DD956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2600" y="1593850"/>
            <a:ext cx="279400" cy="367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695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D0EB2250-B6C5-444F-9090-C406F435F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31068"/>
            <a:ext cx="10515600" cy="1325563"/>
          </a:xfrm>
        </p:spPr>
        <p:txBody>
          <a:bodyPr>
            <a:normAutofit/>
          </a:bodyPr>
          <a:lstStyle/>
          <a:p>
            <a:pPr algn="r" rtl="1"/>
            <a:r>
              <a:rPr lang="ar-SA" sz="3500" dirty="0">
                <a:solidFill>
                  <a:srgbClr val="965077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نستطيع حساب الطاقة الحركية من خلال المعادلة التالية</a:t>
            </a:r>
            <a:endParaRPr lang="x-none" sz="3500" dirty="0">
              <a:solidFill>
                <a:srgbClr val="965077"/>
              </a:solidFill>
              <a:latin typeface="JF Flat" panose="02000500000000000000" pitchFamily="2" charset="-78"/>
              <a:cs typeface="JF Flat" panose="020005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xmlns="" id="{A67E50D1-770C-5046-9B35-59484858501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 anchor="ctr"/>
              <a:lstStyle/>
              <a:p>
                <a:pPr algn="r" rtl="1"/>
                <a:r>
                  <a:rPr lang="ar-SA" dirty="0"/>
                  <a:t>الطاقة الحركية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x-none" i="1">
                            <a:solidFill>
                              <a:srgbClr val="965077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>
                            <a:solidFill>
                              <a:srgbClr val="965077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>
                            <a:solidFill>
                              <a:srgbClr val="965077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ar-SA" dirty="0">
                    <a:solidFill>
                      <a:srgbClr val="965077"/>
                    </a:solidFill>
                  </a:rPr>
                  <a:t>*الكتلة *السرعة</a:t>
                </a:r>
                <a:r>
                  <a:rPr lang="ar-SA" baseline="30000" dirty="0">
                    <a:solidFill>
                      <a:srgbClr val="965077"/>
                    </a:solidFill>
                  </a:rPr>
                  <a:t>2</a:t>
                </a:r>
              </a:p>
              <a:p>
                <a:pPr algn="r" rtl="1"/>
                <a:endParaRPr lang="ar-SA" baseline="30000" dirty="0">
                  <a:solidFill>
                    <a:srgbClr val="965077"/>
                  </a:solidFill>
                </a:endParaRPr>
              </a:p>
              <a:p>
                <a:pPr algn="r" rtl="1"/>
                <a:endParaRPr lang="x-none" dirty="0">
                  <a:solidFill>
                    <a:srgbClr val="965077"/>
                  </a:solidFill>
                </a:endParaRPr>
              </a:p>
              <a:p>
                <a:pPr algn="r" rtl="1"/>
                <a:r>
                  <a:rPr lang="ar-SA" dirty="0"/>
                  <a:t>ط</a:t>
                </a:r>
                <a:r>
                  <a:rPr lang="ar-SA" baseline="-25000" dirty="0"/>
                  <a:t>ح</a:t>
                </a:r>
                <a:r>
                  <a:rPr lang="ar-SA" dirty="0">
                    <a:solidFill>
                      <a:srgbClr val="965077"/>
                    </a:solidFill>
                  </a:rPr>
                  <a:t> </a:t>
                </a:r>
                <a:r>
                  <a:rPr lang="ar-SA" dirty="0"/>
                  <a:t>=</a:t>
                </a:r>
                <a:r>
                  <a:rPr lang="ar-SA" dirty="0">
                    <a:solidFill>
                      <a:srgbClr val="965077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x-none" i="1">
                            <a:solidFill>
                              <a:srgbClr val="965077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>
                            <a:solidFill>
                              <a:srgbClr val="965077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>
                            <a:solidFill>
                              <a:srgbClr val="965077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ar-SA" dirty="0">
                    <a:solidFill>
                      <a:srgbClr val="965077"/>
                    </a:solidFill>
                  </a:rPr>
                  <a:t>  * ك * </a:t>
                </a:r>
                <a:r>
                  <a:rPr lang="ar-SA" dirty="0" err="1">
                    <a:solidFill>
                      <a:srgbClr val="965077"/>
                    </a:solidFill>
                  </a:rPr>
                  <a:t>ع</a:t>
                </a:r>
                <a:r>
                  <a:rPr lang="ar-SA" dirty="0">
                    <a:solidFill>
                      <a:srgbClr val="965077"/>
                    </a:solidFill>
                  </a:rPr>
                  <a:t> </a:t>
                </a:r>
                <a:r>
                  <a:rPr lang="ar-SA" baseline="30000" dirty="0">
                    <a:solidFill>
                      <a:srgbClr val="965077"/>
                    </a:solidFill>
                  </a:rPr>
                  <a:t>2</a:t>
                </a:r>
                <a:endParaRPr lang="x-none" dirty="0">
                  <a:solidFill>
                    <a:srgbClr val="965077"/>
                  </a:solidFill>
                </a:endParaRP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A67E50D1-770C-5046-9B35-59484858501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r="-844"/>
                </a:stretch>
              </a:blipFill>
            </p:spPr>
            <p:txBody>
              <a:bodyPr/>
              <a:lstStyle/>
              <a:p>
                <a:r>
                  <a:rPr lang="en-P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BEE13E8-FFD3-B04C-8DE2-7CA3D9F95F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12600" y="1593850"/>
            <a:ext cx="279400" cy="367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839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43C9CA6-7EC3-2A41-8B9A-BD11106D4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dirty="0">
                <a:solidFill>
                  <a:srgbClr val="965077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نلاحظ ان الطاقة الحركية دائما موجبة</a:t>
            </a:r>
            <a:endParaRPr lang="x-none" dirty="0">
              <a:solidFill>
                <a:srgbClr val="965077"/>
              </a:solidFill>
              <a:latin typeface="JF Flat" panose="02000500000000000000" pitchFamily="2" charset="-78"/>
              <a:cs typeface="JF Flat" panose="02000500000000000000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8A472E0-3F16-0C47-8D3F-99358C7C59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b="1" dirty="0">
                <a:latin typeface="JF Flat" panose="02000500000000000000" pitchFamily="2" charset="-78"/>
                <a:cs typeface="JF Flat" panose="02000500000000000000" pitchFamily="2" charset="-78"/>
              </a:rPr>
              <a:t>لكن ما وحدتها </a:t>
            </a:r>
          </a:p>
          <a:p>
            <a:pPr algn="r" rtl="1"/>
            <a:endParaRPr lang="x-none" dirty="0">
              <a:latin typeface="JF Flat" panose="02000500000000000000" pitchFamily="2" charset="-78"/>
              <a:cs typeface="JF Flat" panose="02000500000000000000" pitchFamily="2" charset="-78"/>
            </a:endParaRPr>
          </a:p>
          <a:p>
            <a:pPr lvl="0" algn="r" rtl="1"/>
            <a:r>
              <a:rPr lang="ar-SA" b="1" dirty="0">
                <a:solidFill>
                  <a:srgbClr val="965077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وحدة قياس الكتلة (كغم)</a:t>
            </a:r>
          </a:p>
          <a:p>
            <a:pPr lvl="0" algn="r" rtl="1"/>
            <a:endParaRPr lang="x-none" dirty="0">
              <a:solidFill>
                <a:srgbClr val="965077"/>
              </a:solidFill>
              <a:latin typeface="JF Flat" panose="02000500000000000000" pitchFamily="2" charset="-78"/>
              <a:cs typeface="JF Flat" panose="02000500000000000000" pitchFamily="2" charset="-78"/>
            </a:endParaRPr>
          </a:p>
          <a:p>
            <a:pPr lvl="0" algn="r" rtl="1"/>
            <a:r>
              <a:rPr lang="ar-SA" b="1" dirty="0">
                <a:solidFill>
                  <a:srgbClr val="965077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ووحدة قياس السرعة  (</a:t>
            </a:r>
            <a:r>
              <a:rPr lang="ar-SA" b="1" dirty="0" err="1">
                <a:solidFill>
                  <a:srgbClr val="965077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م</a:t>
            </a:r>
            <a:r>
              <a:rPr lang="en-US" b="1" dirty="0">
                <a:solidFill>
                  <a:srgbClr val="965077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/</a:t>
            </a:r>
            <a:r>
              <a:rPr lang="ar-SA" b="1" dirty="0" err="1">
                <a:solidFill>
                  <a:srgbClr val="965077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ث</a:t>
            </a:r>
            <a:r>
              <a:rPr lang="ar-SA" b="1" dirty="0">
                <a:solidFill>
                  <a:srgbClr val="965077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)</a:t>
            </a:r>
            <a:endParaRPr lang="x-none" dirty="0">
              <a:solidFill>
                <a:srgbClr val="965077"/>
              </a:solidFill>
              <a:latin typeface="JF Flat" panose="02000500000000000000" pitchFamily="2" charset="-78"/>
              <a:cs typeface="JF Flat" panose="02000500000000000000" pitchFamily="2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8EEA9B9-E160-B14B-A96E-A0377A0A85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12600" y="1593850"/>
            <a:ext cx="279400" cy="367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654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B12681-F5A0-654F-91FE-65BEA62D2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dirty="0">
                <a:solidFill>
                  <a:srgbClr val="965077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بتعويض كلتا الوحدتان نجد ان</a:t>
            </a:r>
            <a:endParaRPr lang="x-none" dirty="0">
              <a:solidFill>
                <a:srgbClr val="965077"/>
              </a:solidFill>
              <a:latin typeface="JF Flat" panose="02000500000000000000" pitchFamily="2" charset="-78"/>
              <a:cs typeface="JF Flat" panose="020005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0961E09C-335F-2D4B-94A7-ADFF590311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r" rtl="1">
                  <a:buNone/>
                </a:pPr>
                <a:r>
                  <a:rPr lang="ar-SA" dirty="0">
                    <a:latin typeface="JF Flat" panose="02000500000000000000" pitchFamily="2" charset="-78"/>
                    <a:cs typeface="JF Flat" panose="02000500000000000000" pitchFamily="2" charset="-78"/>
                  </a:rPr>
                  <a:t>الطاقة الحركية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x-none" i="1" smtClean="0">
                            <a:solidFill>
                              <a:srgbClr val="965077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>
                            <a:solidFill>
                              <a:srgbClr val="965077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>
                            <a:solidFill>
                              <a:srgbClr val="965077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ar-SA" dirty="0">
                    <a:solidFill>
                      <a:srgbClr val="965077"/>
                    </a:solidFill>
                    <a:latin typeface="JF Flat" panose="02000500000000000000" pitchFamily="2" charset="-78"/>
                    <a:cs typeface="JF Flat" panose="02000500000000000000" pitchFamily="2" charset="-78"/>
                  </a:rPr>
                  <a:t>*الكتلة *السرعة </a:t>
                </a:r>
                <a:r>
                  <a:rPr lang="ar-SA" baseline="30000" dirty="0">
                    <a:solidFill>
                      <a:srgbClr val="965077"/>
                    </a:solidFill>
                    <a:latin typeface="JF Flat" panose="02000500000000000000" pitchFamily="2" charset="-78"/>
                    <a:cs typeface="JF Flat" panose="02000500000000000000" pitchFamily="2" charset="-78"/>
                  </a:rPr>
                  <a:t>2</a:t>
                </a:r>
                <a:endParaRPr lang="x-none" dirty="0">
                  <a:latin typeface="JF Flat" panose="02000500000000000000" pitchFamily="2" charset="-78"/>
                  <a:cs typeface="JF Flat" panose="02000500000000000000" pitchFamily="2" charset="-78"/>
                </a:endParaRPr>
              </a:p>
              <a:p>
                <a:pPr marL="0" indent="0" algn="r" rtl="1">
                  <a:buNone/>
                </a:pPr>
                <a:r>
                  <a:rPr lang="ar-SA" dirty="0">
                    <a:latin typeface="JF Flat" panose="02000500000000000000" pitchFamily="2" charset="-78"/>
                    <a:cs typeface="JF Flat" panose="02000500000000000000" pitchFamily="2" charset="-78"/>
                  </a:rPr>
                  <a:t>الطاقة الحركية =     </a:t>
                </a:r>
                <a:r>
                  <a:rPr lang="ar-SA" dirty="0">
                    <a:solidFill>
                      <a:srgbClr val="965077"/>
                    </a:solidFill>
                    <a:latin typeface="JF Flat" panose="02000500000000000000" pitchFamily="2" charset="-78"/>
                    <a:cs typeface="JF Flat" panose="02000500000000000000" pitchFamily="2" charset="-78"/>
                  </a:rPr>
                  <a:t>كغم *(</a:t>
                </a:r>
                <a:r>
                  <a:rPr lang="ar-SA" dirty="0" err="1">
                    <a:solidFill>
                      <a:srgbClr val="965077"/>
                    </a:solidFill>
                    <a:latin typeface="JF Flat" panose="02000500000000000000" pitchFamily="2" charset="-78"/>
                    <a:cs typeface="JF Flat" panose="02000500000000000000" pitchFamily="2" charset="-78"/>
                  </a:rPr>
                  <a:t>م</a:t>
                </a:r>
                <a:r>
                  <a:rPr lang="en-US" dirty="0">
                    <a:solidFill>
                      <a:srgbClr val="965077"/>
                    </a:solidFill>
                    <a:latin typeface="JF Flat" panose="02000500000000000000" pitchFamily="2" charset="-78"/>
                    <a:cs typeface="JF Flat" panose="02000500000000000000" pitchFamily="2" charset="-78"/>
                  </a:rPr>
                  <a:t>/</a:t>
                </a:r>
                <a:r>
                  <a:rPr lang="ar-SA" dirty="0" err="1">
                    <a:solidFill>
                      <a:srgbClr val="965077"/>
                    </a:solidFill>
                    <a:latin typeface="JF Flat" panose="02000500000000000000" pitchFamily="2" charset="-78"/>
                    <a:cs typeface="JF Flat" panose="02000500000000000000" pitchFamily="2" charset="-78"/>
                  </a:rPr>
                  <a:t>ث</a:t>
                </a:r>
                <a:r>
                  <a:rPr lang="ar-SA" dirty="0">
                    <a:solidFill>
                      <a:srgbClr val="965077"/>
                    </a:solidFill>
                    <a:latin typeface="JF Flat" panose="02000500000000000000" pitchFamily="2" charset="-78"/>
                    <a:cs typeface="JF Flat" panose="02000500000000000000" pitchFamily="2" charset="-78"/>
                  </a:rPr>
                  <a:t>)</a:t>
                </a:r>
                <a:r>
                  <a:rPr lang="ar-SA" baseline="30000" dirty="0">
                    <a:latin typeface="JF Flat" panose="02000500000000000000" pitchFamily="2" charset="-78"/>
                    <a:cs typeface="JF Flat" panose="02000500000000000000" pitchFamily="2" charset="-78"/>
                  </a:rPr>
                  <a:t>2</a:t>
                </a:r>
                <a:endParaRPr lang="x-none" dirty="0">
                  <a:latin typeface="JF Flat" panose="02000500000000000000" pitchFamily="2" charset="-78"/>
                  <a:cs typeface="JF Flat" panose="02000500000000000000" pitchFamily="2" charset="-78"/>
                </a:endParaRPr>
              </a:p>
              <a:p>
                <a:pPr marL="0" indent="0" algn="r" rtl="1">
                  <a:buNone/>
                </a:pPr>
                <a:r>
                  <a:rPr lang="ar-SA" dirty="0">
                    <a:latin typeface="JF Flat" panose="02000500000000000000" pitchFamily="2" charset="-78"/>
                    <a:cs typeface="JF Flat" panose="02000500000000000000" pitchFamily="2" charset="-78"/>
                  </a:rPr>
                  <a:t>الطاقة الحركية =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x-none" i="1" smtClean="0">
                            <a:solidFill>
                              <a:srgbClr val="965077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ar-SA" b="0">
                            <a:solidFill>
                              <a:srgbClr val="965077"/>
                            </a:solidFill>
                            <a:latin typeface="Cambria Math" panose="02040503050406030204" pitchFamily="18" charset="0"/>
                          </a:rPr>
                          <m:t>كغم</m:t>
                        </m:r>
                        <m:r>
                          <a:rPr lang="en-US" b="0" i="1">
                            <a:solidFill>
                              <a:srgbClr val="965077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0" i="1">
                            <a:solidFill>
                              <a:srgbClr val="965077"/>
                            </a:solidFill>
                            <a:latin typeface="Cambria Math" panose="02040503050406030204" pitchFamily="18" charset="0"/>
                          </a:rPr>
                          <m:t>²</m:t>
                        </m:r>
                        <m:r>
                          <a:rPr lang="ar-SA" b="0">
                            <a:solidFill>
                              <a:srgbClr val="965077"/>
                            </a:solidFill>
                            <a:latin typeface="Cambria Math" panose="02040503050406030204" pitchFamily="18" charset="0"/>
                          </a:rPr>
                          <m:t>م</m:t>
                        </m:r>
                      </m:num>
                      <m:den>
                        <m:r>
                          <a:rPr lang="en-US" b="0" i="1">
                            <a:solidFill>
                              <a:srgbClr val="965077"/>
                            </a:solidFill>
                            <a:latin typeface="Cambria Math" panose="02040503050406030204" pitchFamily="18" charset="0"/>
                          </a:rPr>
                          <m:t>²</m:t>
                        </m:r>
                        <m:r>
                          <a:rPr lang="ar-SA" b="0">
                            <a:solidFill>
                              <a:srgbClr val="965077"/>
                            </a:solidFill>
                            <a:latin typeface="Cambria Math" panose="02040503050406030204" pitchFamily="18" charset="0"/>
                          </a:rPr>
                          <m:t>ث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965077"/>
                    </a:solidFill>
                    <a:latin typeface="JF Flat" panose="02000500000000000000" pitchFamily="2" charset="-78"/>
                    <a:cs typeface="JF Flat" panose="02000500000000000000" pitchFamily="2" charset="-78"/>
                  </a:rPr>
                  <a:t>  </a:t>
                </a:r>
                <a:r>
                  <a:rPr lang="ar-SA" dirty="0">
                    <a:solidFill>
                      <a:srgbClr val="965077"/>
                    </a:solidFill>
                    <a:latin typeface="JF Flat" panose="02000500000000000000" pitchFamily="2" charset="-78"/>
                    <a:cs typeface="JF Flat" panose="02000500000000000000" pitchFamily="2" charset="-78"/>
                  </a:rPr>
                  <a:t> </a:t>
                </a:r>
              </a:p>
              <a:p>
                <a:pPr marL="0" indent="0" algn="r" rtl="1">
                  <a:buNone/>
                </a:pPr>
                <a:endParaRPr lang="ar-SA" dirty="0">
                  <a:solidFill>
                    <a:srgbClr val="965077"/>
                  </a:solidFill>
                  <a:latin typeface="JF Flat" panose="02000500000000000000" pitchFamily="2" charset="-78"/>
                  <a:cs typeface="JF Flat" panose="02000500000000000000" pitchFamily="2" charset="-78"/>
                </a:endParaRPr>
              </a:p>
              <a:p>
                <a:pPr marL="0" indent="0" algn="r" rtl="1">
                  <a:buNone/>
                </a:pPr>
                <a:r>
                  <a:rPr lang="ar-SA" dirty="0">
                    <a:latin typeface="JF Flat" panose="02000500000000000000" pitchFamily="2" charset="-78"/>
                    <a:cs typeface="JF Flat" panose="02000500000000000000" pitchFamily="2" charset="-78"/>
                  </a:rPr>
                  <a:t>وقد سميت هذه الوحدة </a:t>
                </a:r>
                <a:r>
                  <a:rPr lang="ar-SA" dirty="0">
                    <a:solidFill>
                      <a:srgbClr val="965077"/>
                    </a:solidFill>
                    <a:latin typeface="JF Flat" panose="02000500000000000000" pitchFamily="2" charset="-78"/>
                    <a:cs typeface="JF Flat" panose="02000500000000000000" pitchFamily="2" charset="-78"/>
                  </a:rPr>
                  <a:t>بالجول </a:t>
                </a:r>
                <a:r>
                  <a:rPr lang="ar-SA" dirty="0">
                    <a:latin typeface="JF Flat" panose="02000500000000000000" pitchFamily="2" charset="-78"/>
                    <a:cs typeface="JF Flat" panose="02000500000000000000" pitchFamily="2" charset="-78"/>
                  </a:rPr>
                  <a:t>وذلك تكريما للعالم </a:t>
                </a:r>
                <a:r>
                  <a:rPr lang="ar-SA" dirty="0">
                    <a:solidFill>
                      <a:srgbClr val="965077"/>
                    </a:solidFill>
                    <a:latin typeface="JF Flat" panose="02000500000000000000" pitchFamily="2" charset="-78"/>
                    <a:cs typeface="JF Flat" panose="02000500000000000000" pitchFamily="2" charset="-78"/>
                  </a:rPr>
                  <a:t>جيمس </a:t>
                </a:r>
                <a:r>
                  <a:rPr lang="ar-SA" dirty="0" err="1">
                    <a:solidFill>
                      <a:srgbClr val="965077"/>
                    </a:solidFill>
                    <a:latin typeface="JF Flat" panose="02000500000000000000" pitchFamily="2" charset="-78"/>
                    <a:cs typeface="JF Flat" panose="02000500000000000000" pitchFamily="2" charset="-78"/>
                  </a:rPr>
                  <a:t>بريسكوت</a:t>
                </a:r>
                <a:r>
                  <a:rPr lang="ar-SA" dirty="0">
                    <a:solidFill>
                      <a:srgbClr val="965077"/>
                    </a:solidFill>
                    <a:latin typeface="JF Flat" panose="02000500000000000000" pitchFamily="2" charset="-78"/>
                    <a:cs typeface="JF Flat" panose="02000500000000000000" pitchFamily="2" charset="-78"/>
                  </a:rPr>
                  <a:t> جول  </a:t>
                </a:r>
                <a:endParaRPr lang="x-none" dirty="0">
                  <a:solidFill>
                    <a:srgbClr val="965077"/>
                  </a:solidFill>
                  <a:latin typeface="JF Flat" panose="02000500000000000000" pitchFamily="2" charset="-78"/>
                  <a:cs typeface="JF Flat" panose="02000500000000000000" pitchFamily="2" charset="-78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961E09C-335F-2D4B-94A7-ADFF590311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44" r="-1086"/>
                </a:stretch>
              </a:blipFill>
            </p:spPr>
            <p:txBody>
              <a:bodyPr/>
              <a:lstStyle/>
              <a:p>
                <a:r>
                  <a:rPr lang="en-P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481C77D-F73E-C344-AA02-AF471946A2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12600" y="1593850"/>
            <a:ext cx="279400" cy="367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368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292</Words>
  <Application>Microsoft Office PowerPoint</Application>
  <PresentationFormat>مخصص</PresentationFormat>
  <Paragraphs>43</Paragraphs>
  <Slides>11</Slides>
  <Notes>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11</vt:i4>
      </vt:variant>
    </vt:vector>
  </HeadingPairs>
  <TitlesOfParts>
    <vt:vector size="17" baseType="lpstr">
      <vt:lpstr>Arial</vt:lpstr>
      <vt:lpstr>Calibri</vt:lpstr>
      <vt:lpstr>Cambria Math</vt:lpstr>
      <vt:lpstr>JF Flat</vt:lpstr>
      <vt:lpstr>Calibri Light</vt:lpstr>
      <vt:lpstr>Office Theme</vt:lpstr>
      <vt:lpstr>الطاقة الحركية </vt:lpstr>
      <vt:lpstr>تمتلك السيارة طاقة حركة والتي عرفناها على أنها الطاقة التي يمتلكها الجسم بسبب حركته.</vt:lpstr>
      <vt:lpstr>تظهر طاقة الحركة كثيرا في حياتنا</vt:lpstr>
      <vt:lpstr>ان السيارة والشاحنة تسيران على الشارع لنفرض أنهما تتحركان بنفس السرعة فهل يمتلكان نفس طاقة الحركة؟ </vt:lpstr>
      <vt:lpstr>لنفكر قليلا </vt:lpstr>
      <vt:lpstr>عرض تقديمي في PowerPoint</vt:lpstr>
      <vt:lpstr>نستطيع حساب الطاقة الحركية من خلال المعادلة التالية</vt:lpstr>
      <vt:lpstr>نلاحظ ان الطاقة الحركية دائما موجبة</vt:lpstr>
      <vt:lpstr>بتعويض كلتا الوحدتان نجد ان</vt:lpstr>
      <vt:lpstr>تتحرك كرة كتلتها 2 كغم على سطح افقي املس، بسرعة ثابته مقدارها 9م/ث ما مقدار طاقتها الحركية </vt:lpstr>
      <vt:lpstr>لنلخص ما تعلمناه :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الطاقة الحركية </dc:title>
  <dc:creator>salam yahya</dc:creator>
  <cp:lastModifiedBy>Waad Yahya</cp:lastModifiedBy>
  <cp:revision>13</cp:revision>
  <dcterms:created xsi:type="dcterms:W3CDTF">2021-08-07T12:05:43Z</dcterms:created>
  <dcterms:modified xsi:type="dcterms:W3CDTF">2021-08-14T07:18:29Z</dcterms:modified>
</cp:coreProperties>
</file>