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 layout="2pic" frame="frameStyle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3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90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00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2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4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8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0E7F-5C8D-4506-8322-D8B6E55D121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57757-138C-486C-A672-EB30E49A4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8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94211"/>
            <a:ext cx="9144000" cy="31959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SA" sz="8000" b="1" dirty="0" smtClean="0">
                <a:solidFill>
                  <a:schemeClr val="bg1"/>
                </a:solidFill>
                <a:latin typeface="Hacen Algeria" panose="02000500000000000000" pitchFamily="2" charset="-78"/>
                <a:cs typeface="Hacen Algeria" panose="02000500000000000000" pitchFamily="2" charset="-78"/>
              </a:rPr>
              <a:t>أفكار بيوت</a:t>
            </a:r>
            <a:r>
              <a:rPr lang="en-US" sz="8000" b="1" dirty="0" smtClean="0">
                <a:solidFill>
                  <a:schemeClr val="bg1"/>
                </a:solidFill>
                <a:latin typeface="Hacen Algeria" panose="02000500000000000000" pitchFamily="2" charset="-78"/>
                <a:cs typeface="Hacen Algeria" panose="02000500000000000000" pitchFamily="2" charset="-78"/>
              </a:rPr>
              <a:t/>
            </a:r>
            <a:br>
              <a:rPr lang="en-US" sz="8000" b="1" dirty="0" smtClean="0">
                <a:solidFill>
                  <a:schemeClr val="bg1"/>
                </a:solidFill>
                <a:latin typeface="Hacen Algeria" panose="02000500000000000000" pitchFamily="2" charset="-78"/>
                <a:cs typeface="Hacen Algeria" panose="02000500000000000000" pitchFamily="2" charset="-78"/>
              </a:rPr>
            </a:br>
            <a:r>
              <a:rPr lang="ar-SA" sz="8000" b="1" dirty="0" smtClean="0">
                <a:solidFill>
                  <a:schemeClr val="bg1"/>
                </a:solidFill>
                <a:latin typeface="Hacen Algeria" panose="02000500000000000000" pitchFamily="2" charset="-78"/>
                <a:cs typeface="Hacen Algeria" panose="02000500000000000000" pitchFamily="2" charset="-78"/>
              </a:rPr>
              <a:t>للحيوانات الأليفة</a:t>
            </a:r>
            <a:endParaRPr lang="en-US" sz="8000" b="1" dirty="0">
              <a:solidFill>
                <a:schemeClr val="bg1"/>
              </a:solidFill>
              <a:latin typeface="Hacen Algeria" panose="02000500000000000000" pitchFamily="2" charset="-78"/>
              <a:cs typeface="Hacen Algeria" panose="02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494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e1e0e2b7177a8704e22884f5c4a8d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457200"/>
            <a:ext cx="4467225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99823acebe7a461c617ea90cfb5ff5d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75" y="457200"/>
            <a:ext cx="4108450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008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fe234790da81fa8fab167cea029ff4 - Cop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4" y="1060450"/>
            <a:ext cx="5638800" cy="473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08fe234790da81fa8fab167cea029ff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46" y="1060450"/>
            <a:ext cx="4814122" cy="4735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8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8779f698a6ce582869ea3c84bf8a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561975"/>
            <a:ext cx="5166880" cy="573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670284b1ae0fcd36a958347474e829ed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10" y="561975"/>
            <a:ext cx="5638800" cy="573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55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c0e5f77fd3303b7ff3948ca3b4ac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4" y="1317625"/>
            <a:ext cx="5638800" cy="422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4548d03e4aa704cb13ecad2b5f0f31c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8" y="457200"/>
            <a:ext cx="4467225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32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32c964036f7b8f1907a56ca88f1fc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5638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bf7da77494d0d5b3306cce54601ea9b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609600"/>
            <a:ext cx="5638800" cy="563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159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19b0e5e384d61ada46d068916cb9b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457200"/>
            <a:ext cx="5608637" cy="594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e9aba10d7156a7d562bf4fe41c57cd5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9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Hacen Algeria</vt:lpstr>
      <vt:lpstr>Office Theme</vt:lpstr>
      <vt:lpstr>أفكار بيوت للحيوانات الأليفة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أفكار بيوت للحيوانات الأليفة</dc:title>
  <dc:creator>Maher</dc:creator>
  <cp:lastModifiedBy>Asmaa H Hamdan</cp:lastModifiedBy>
  <cp:revision>4</cp:revision>
  <dcterms:created xsi:type="dcterms:W3CDTF">2021-04-18T09:20:33Z</dcterms:created>
  <dcterms:modified xsi:type="dcterms:W3CDTF">2021-07-05T10:00:39Z</dcterms:modified>
</cp:coreProperties>
</file>